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s-CR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077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5267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95116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098839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35626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56728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5639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65889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8158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6878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016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4408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3640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43118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064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0340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0038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F50490F-03E9-4EA4-AA80-760CE3070B22}" type="datetimeFigureOut">
              <a:rPr lang="es-CR" smtClean="0"/>
              <a:t>17/07/2015</a:t>
            </a:fld>
            <a:endParaRPr lang="es-CR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5CE83CD-C95E-4F43-B55F-3586F632D92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65792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/>
              <a:t/>
            </a:r>
            <a:br>
              <a:rPr lang="en-US" dirty="0"/>
            </a:br>
            <a:r>
              <a:rPr lang="en-US" dirty="0"/>
              <a:t>Social </a:t>
            </a:r>
            <a:r>
              <a:rPr lang="en-US" dirty="0" smtClean="0"/>
              <a:t>networks </a:t>
            </a:r>
            <a:r>
              <a:rPr lang="en-US" dirty="0"/>
              <a:t>and </a:t>
            </a:r>
            <a:r>
              <a:rPr lang="en-US" dirty="0" smtClean="0"/>
              <a:t>Entertainment </a:t>
            </a:r>
            <a:r>
              <a:rPr lang="en-US" dirty="0"/>
              <a:t>in Spain</a:t>
            </a:r>
            <a:br>
              <a:rPr lang="en-US" dirty="0"/>
            </a:br>
            <a:endParaRPr lang="es-C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CR" dirty="0" err="1" smtClean="0"/>
              <a:t>My</a:t>
            </a:r>
            <a:r>
              <a:rPr lang="es-CR" dirty="0" smtClean="0"/>
              <a:t> </a:t>
            </a:r>
            <a:r>
              <a:rPr lang="es-CR" dirty="0" err="1" smtClean="0"/>
              <a:t>Space</a:t>
            </a:r>
            <a:r>
              <a:rPr lang="es-CR" dirty="0" smtClean="0"/>
              <a:t>, hi 5</a:t>
            </a:r>
            <a:r>
              <a:rPr lang="es-CR" dirty="0"/>
              <a:t>, </a:t>
            </a:r>
            <a:r>
              <a:rPr lang="es-CR" dirty="0" err="1" smtClean="0"/>
              <a:t>spotify</a:t>
            </a:r>
            <a:r>
              <a:rPr lang="es-CR" dirty="0" smtClean="0"/>
              <a:t> and Apple </a:t>
            </a:r>
            <a:r>
              <a:rPr lang="es-CR" dirty="0" err="1" smtClean="0"/>
              <a:t>music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989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err="1" smtClean="0"/>
              <a:t>My</a:t>
            </a:r>
            <a:r>
              <a:rPr lang="es-CR" dirty="0" smtClean="0"/>
              <a:t> </a:t>
            </a:r>
            <a:r>
              <a:rPr lang="es-CR" dirty="0" err="1" smtClean="0"/>
              <a:t>Space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CR" dirty="0"/>
              <a:t>MySpace </a:t>
            </a:r>
            <a:r>
              <a:rPr lang="es-CR" dirty="0" err="1"/>
              <a:t>was</a:t>
            </a:r>
            <a:r>
              <a:rPr lang="es-CR" dirty="0"/>
              <a:t> </a:t>
            </a:r>
            <a:r>
              <a:rPr lang="es-CR" dirty="0" err="1"/>
              <a:t>founded</a:t>
            </a:r>
            <a:r>
              <a:rPr lang="es-CR" dirty="0"/>
              <a:t> in 2003 </a:t>
            </a:r>
            <a:r>
              <a:rPr lang="es-CR" dirty="0" err="1"/>
              <a:t>by</a:t>
            </a:r>
            <a:r>
              <a:rPr lang="es-CR" dirty="0"/>
              <a:t> Chris </a:t>
            </a:r>
            <a:r>
              <a:rPr lang="es-CR" dirty="0" err="1"/>
              <a:t>DeWolfe</a:t>
            </a:r>
            <a:r>
              <a:rPr lang="es-CR" dirty="0"/>
              <a:t> and Tom Anderson. </a:t>
            </a:r>
            <a:r>
              <a:rPr lang="es-CR" dirty="0" err="1"/>
              <a:t>It</a:t>
            </a:r>
            <a:r>
              <a:rPr lang="es-CR" dirty="0"/>
              <a:t> </a:t>
            </a:r>
            <a:r>
              <a:rPr lang="es-CR" dirty="0" err="1"/>
              <a:t>started</a:t>
            </a:r>
            <a:r>
              <a:rPr lang="es-CR" dirty="0"/>
              <a:t> as a social </a:t>
            </a:r>
            <a:r>
              <a:rPr lang="es-CR" dirty="0" err="1"/>
              <a:t>networking</a:t>
            </a:r>
            <a:r>
              <a:rPr lang="es-CR" dirty="0"/>
              <a:t> </a:t>
            </a:r>
            <a:r>
              <a:rPr lang="es-CR" dirty="0" err="1"/>
              <a:t>site</a:t>
            </a:r>
            <a:r>
              <a:rPr lang="es-CR" dirty="0"/>
              <a:t> </a:t>
            </a:r>
            <a:r>
              <a:rPr lang="es-CR" dirty="0" err="1"/>
              <a:t>like</a:t>
            </a:r>
            <a:r>
              <a:rPr lang="es-CR" dirty="0"/>
              <a:t> </a:t>
            </a:r>
            <a:r>
              <a:rPr lang="es-CR" dirty="0" err="1"/>
              <a:t>Friendster</a:t>
            </a:r>
            <a:r>
              <a:rPr lang="es-CR" dirty="0"/>
              <a:t>.</a:t>
            </a:r>
          </a:p>
          <a:p>
            <a:pPr algn="ctr"/>
            <a:r>
              <a:rPr lang="es-CR" dirty="0" err="1"/>
              <a:t>That</a:t>
            </a:r>
            <a:r>
              <a:rPr lang="es-CR" dirty="0"/>
              <a:t> </a:t>
            </a:r>
            <a:r>
              <a:rPr lang="es-CR" dirty="0" err="1"/>
              <a:t>same</a:t>
            </a:r>
            <a:r>
              <a:rPr lang="es-CR" dirty="0"/>
              <a:t> </a:t>
            </a:r>
            <a:r>
              <a:rPr lang="es-CR" dirty="0" err="1"/>
              <a:t>year</a:t>
            </a:r>
            <a:r>
              <a:rPr lang="es-CR" dirty="0"/>
              <a:t>, </a:t>
            </a:r>
            <a:r>
              <a:rPr lang="es-CR" dirty="0" err="1"/>
              <a:t>the</a:t>
            </a:r>
            <a:r>
              <a:rPr lang="es-CR" dirty="0"/>
              <a:t> </a:t>
            </a:r>
            <a:r>
              <a:rPr lang="es-CR" dirty="0" err="1"/>
              <a:t>industry</a:t>
            </a:r>
            <a:r>
              <a:rPr lang="es-CR" dirty="0"/>
              <a:t> leader, </a:t>
            </a:r>
            <a:r>
              <a:rPr lang="es-CR" dirty="0" err="1"/>
              <a:t>Friendster</a:t>
            </a:r>
            <a:r>
              <a:rPr lang="es-CR" dirty="0"/>
              <a:t>, </a:t>
            </a:r>
            <a:r>
              <a:rPr lang="es-CR" dirty="0" err="1"/>
              <a:t>had</a:t>
            </a:r>
            <a:r>
              <a:rPr lang="es-CR" dirty="0"/>
              <a:t> a </a:t>
            </a:r>
            <a:r>
              <a:rPr lang="es-CR" dirty="0" err="1"/>
              <a:t>major</a:t>
            </a:r>
            <a:r>
              <a:rPr lang="es-CR" dirty="0"/>
              <a:t> </a:t>
            </a:r>
            <a:r>
              <a:rPr lang="es-CR" dirty="0" err="1"/>
              <a:t>setback</a:t>
            </a:r>
            <a:r>
              <a:rPr lang="es-CR" dirty="0"/>
              <a:t> </a:t>
            </a:r>
            <a:r>
              <a:rPr lang="es-CR" dirty="0" err="1"/>
              <a:t>technology</a:t>
            </a:r>
            <a:r>
              <a:rPr lang="es-CR" dirty="0"/>
              <a:t>. </a:t>
            </a:r>
            <a:r>
              <a:rPr lang="es-CR" dirty="0" err="1"/>
              <a:t>Tons</a:t>
            </a:r>
            <a:r>
              <a:rPr lang="es-CR" dirty="0"/>
              <a:t> of </a:t>
            </a:r>
            <a:r>
              <a:rPr lang="es-CR" dirty="0" err="1"/>
              <a:t>Friendster</a:t>
            </a:r>
            <a:r>
              <a:rPr lang="es-CR" dirty="0"/>
              <a:t> </a:t>
            </a:r>
            <a:r>
              <a:rPr lang="es-CR" dirty="0" err="1"/>
              <a:t>users</a:t>
            </a:r>
            <a:r>
              <a:rPr lang="es-CR" dirty="0"/>
              <a:t> </a:t>
            </a:r>
            <a:r>
              <a:rPr lang="es-CR" dirty="0" err="1"/>
              <a:t>tired</a:t>
            </a:r>
            <a:r>
              <a:rPr lang="es-CR" dirty="0"/>
              <a:t> and </a:t>
            </a:r>
            <a:r>
              <a:rPr lang="es-CR" dirty="0" err="1"/>
              <a:t>ended</a:t>
            </a:r>
            <a:r>
              <a:rPr lang="es-CR" dirty="0"/>
              <a:t> up </a:t>
            </a:r>
            <a:r>
              <a:rPr lang="es-CR" dirty="0" err="1"/>
              <a:t>moving</a:t>
            </a:r>
            <a:r>
              <a:rPr lang="es-CR" dirty="0"/>
              <a:t> to MySpace </a:t>
            </a:r>
            <a:r>
              <a:rPr lang="es-CR" dirty="0" err="1"/>
              <a:t>through</a:t>
            </a:r>
            <a:r>
              <a:rPr lang="es-CR" dirty="0"/>
              <a:t> </a:t>
            </a:r>
            <a:r>
              <a:rPr lang="es-CR" dirty="0" err="1"/>
              <a:t>word</a:t>
            </a:r>
            <a:r>
              <a:rPr lang="es-CR" dirty="0"/>
              <a:t> of </a:t>
            </a:r>
            <a:r>
              <a:rPr lang="es-CR" dirty="0" err="1"/>
              <a:t>mouth</a:t>
            </a:r>
            <a:r>
              <a:rPr lang="es-CR" dirty="0"/>
              <a:t>. </a:t>
            </a:r>
            <a:r>
              <a:rPr lang="es-CR" dirty="0" err="1"/>
              <a:t>It</a:t>
            </a:r>
            <a:r>
              <a:rPr lang="es-CR" dirty="0"/>
              <a:t> </a:t>
            </a:r>
            <a:r>
              <a:rPr lang="es-CR" dirty="0" err="1"/>
              <a:t>was</a:t>
            </a:r>
            <a:r>
              <a:rPr lang="es-CR" dirty="0"/>
              <a:t> </a:t>
            </a:r>
            <a:r>
              <a:rPr lang="es-CR" dirty="0" err="1"/>
              <a:t>the</a:t>
            </a:r>
            <a:r>
              <a:rPr lang="es-CR" dirty="0"/>
              <a:t> </a:t>
            </a:r>
            <a:r>
              <a:rPr lang="es-CR" dirty="0" err="1"/>
              <a:t>most</a:t>
            </a:r>
            <a:r>
              <a:rPr lang="es-CR" dirty="0"/>
              <a:t> </a:t>
            </a:r>
            <a:r>
              <a:rPr lang="es-CR" dirty="0" err="1"/>
              <a:t>important</a:t>
            </a:r>
            <a:r>
              <a:rPr lang="es-CR" dirty="0"/>
              <a:t> social </a:t>
            </a:r>
            <a:r>
              <a:rPr lang="es-CR" dirty="0" err="1"/>
              <a:t>network</a:t>
            </a:r>
            <a:r>
              <a:rPr lang="es-CR" dirty="0"/>
              <a:t> </a:t>
            </a:r>
            <a:r>
              <a:rPr lang="es-CR" dirty="0" err="1"/>
              <a:t>between</a:t>
            </a:r>
            <a:r>
              <a:rPr lang="es-CR" dirty="0"/>
              <a:t> 2007 and 2008.</a:t>
            </a:r>
          </a:p>
          <a:p>
            <a:endParaRPr lang="es-CR" dirty="0"/>
          </a:p>
        </p:txBody>
      </p:sp>
      <p:pic>
        <p:nvPicPr>
          <p:cNvPr id="1026" name="Picture 2" descr="http://www.underconsideration.com/brandnew/archives/myspace_2012_original_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947" y="5071593"/>
            <a:ext cx="54673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25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/>
              <a:t>MySpace. </a:t>
            </a:r>
            <a:r>
              <a:rPr lang="en-US" dirty="0"/>
              <a:t>How does it work?</a:t>
            </a:r>
            <a:r>
              <a:rPr lang="es-CR" dirty="0"/>
              <a:t/>
            </a:r>
            <a:br>
              <a:rPr lang="es-CR" dirty="0"/>
            </a:b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When </a:t>
            </a:r>
            <a:r>
              <a:rPr lang="en-US" dirty="0"/>
              <a:t>you become a member of My Space you create your own profile, then invite your friends to become members and looking at </a:t>
            </a:r>
            <a:r>
              <a:rPr lang="en-US" dirty="0" err="1"/>
              <a:t>MySpace</a:t>
            </a:r>
            <a:r>
              <a:rPr lang="en-US" dirty="0"/>
              <a:t> friends of yours who are already members.</a:t>
            </a:r>
            <a:endParaRPr lang="es-CR" dirty="0"/>
          </a:p>
          <a:p>
            <a:endParaRPr lang="es-CR" dirty="0" smtClean="0"/>
          </a:p>
          <a:p>
            <a:endParaRPr lang="es-CR" dirty="0"/>
          </a:p>
        </p:txBody>
      </p:sp>
      <p:pic>
        <p:nvPicPr>
          <p:cNvPr id="2050" name="Picture 2" descr="http://tctechcrunch2011.files.wordpress.com/2013/08/myspace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237" y="3715555"/>
            <a:ext cx="762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236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Influence of My Space in Spain</a:t>
            </a:r>
            <a:endParaRPr lang="es-CR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0498" y="2632634"/>
            <a:ext cx="2486025" cy="1838325"/>
          </a:xfrm>
          <a:prstGeom prst="rect">
            <a:avLst/>
          </a:prstGeom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431712" y="3020884"/>
            <a:ext cx="30812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R" b="1" i="0" u="none" strike="noStrike" cap="none" normalizeH="0" baseline="0" dirty="0" smtClean="0">
                <a:ln>
                  <a:noFill/>
                </a:ln>
                <a:solidFill>
                  <a:srgbClr val="1E9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Facebook</a:t>
            </a:r>
            <a:r>
              <a:rPr kumimoji="0" lang="en-US" altLang="es-C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s-CR" b="1" i="0" u="none" strike="noStrike" cap="none" normalizeH="0" baseline="0" dirty="0" err="1" smtClean="0">
                <a:ln>
                  <a:noFill/>
                </a:ln>
                <a:solidFill>
                  <a:srgbClr val="9933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MySpace</a:t>
            </a:r>
            <a:r>
              <a:rPr kumimoji="0" lang="en-US" altLang="es-C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s-CR" b="1" i="0" u="none" strike="noStrike" cap="none" normalizeH="0" baseline="0" dirty="0" err="1" smtClean="0">
                <a:ln>
                  <a:noFill/>
                </a:ln>
                <a:solidFill>
                  <a:srgbClr val="DAA5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Tuenti</a:t>
            </a:r>
            <a:endParaRPr kumimoji="0" lang="es-CR" altLang="es-C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R" altLang="es-C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5" name="Imagen 1" descr="evolucion-buscar-redes-sp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910" y="3921617"/>
            <a:ext cx="6681553" cy="2169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2143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4525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/>
              <a:t>HI 5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i5 </a:t>
            </a:r>
            <a:r>
              <a:rPr lang="en-US" dirty="0"/>
              <a:t>is a social network founded by </a:t>
            </a:r>
            <a:r>
              <a:rPr lang="en-US" dirty="0" err="1"/>
              <a:t>Ramu</a:t>
            </a:r>
            <a:r>
              <a:rPr lang="en-US" dirty="0"/>
              <a:t> </a:t>
            </a:r>
            <a:r>
              <a:rPr lang="en-US" dirty="0" err="1"/>
              <a:t>Yalamanchi</a:t>
            </a:r>
            <a:r>
              <a:rPr lang="en-US" dirty="0"/>
              <a:t> (current CEO of the company hi5 Networks) and was thrown in 2003. At the end of 2007 was over 70 million registered users, most of them in Latin America users; plus it was one of the 40 most visited websites in the world</a:t>
            </a:r>
            <a:r>
              <a:rPr lang="en-US" dirty="0" smtClean="0"/>
              <a:t>.</a:t>
            </a:r>
          </a:p>
          <a:p>
            <a:endParaRPr lang="es-CR" dirty="0"/>
          </a:p>
        </p:txBody>
      </p:sp>
      <p:pic>
        <p:nvPicPr>
          <p:cNvPr id="4098" name="Picture 2" descr="http://blogs.alianzo.com/redessociales/wp-content/uploads/2011/12/hi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496" y="400050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47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Influence </a:t>
            </a:r>
            <a:r>
              <a:rPr lang="en-US" dirty="0" smtClean="0"/>
              <a:t>of Hi 5 </a:t>
            </a:r>
            <a:r>
              <a:rPr lang="en-US" dirty="0"/>
              <a:t>in Spain</a:t>
            </a:r>
            <a:endParaRPr lang="es-CR" dirty="0"/>
          </a:p>
        </p:txBody>
      </p:sp>
      <p:pic>
        <p:nvPicPr>
          <p:cNvPr id="4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253" y="2671270"/>
            <a:ext cx="2486025" cy="1838325"/>
          </a:xfrm>
          <a:prstGeom prst="rect">
            <a:avLst/>
          </a:prstGeom>
        </p:spPr>
      </p:pic>
      <p:pic>
        <p:nvPicPr>
          <p:cNvPr id="5122" name="Picture 2" descr="http://www.elmetaverso.com/wp-content/uploads/2010/04/shot18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705" y="4332822"/>
            <a:ext cx="2063120" cy="160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isabelgp.files.wordpress.com/2010/01/datos_redes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330" y="2671270"/>
            <a:ext cx="7305675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4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/>
              <a:t>Apple </a:t>
            </a:r>
            <a:r>
              <a:rPr lang="es-CR" dirty="0" err="1" smtClean="0"/>
              <a:t>Music</a:t>
            </a:r>
            <a:r>
              <a:rPr lang="es-CR" dirty="0" smtClean="0"/>
              <a:t> vs </a:t>
            </a:r>
            <a:r>
              <a:rPr lang="es-CR" dirty="0" err="1" smtClean="0"/>
              <a:t>Spotify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4954" y="2546350"/>
            <a:ext cx="8761413" cy="3416300"/>
          </a:xfrm>
        </p:spPr>
        <p:txBody>
          <a:bodyPr/>
          <a:lstStyle/>
          <a:p>
            <a:r>
              <a:rPr lang="es-CR" dirty="0" err="1"/>
              <a:t>What</a:t>
            </a:r>
            <a:r>
              <a:rPr lang="es-CR" dirty="0"/>
              <a:t> are </a:t>
            </a:r>
            <a:r>
              <a:rPr lang="es-CR" dirty="0" err="1"/>
              <a:t>these</a:t>
            </a:r>
            <a:r>
              <a:rPr lang="es-CR" dirty="0"/>
              <a:t> </a:t>
            </a:r>
            <a:r>
              <a:rPr lang="es-CR" dirty="0" err="1"/>
              <a:t>entertainment</a:t>
            </a:r>
            <a:r>
              <a:rPr lang="es-CR" dirty="0" smtClean="0"/>
              <a:t>?</a:t>
            </a:r>
          </a:p>
          <a:p>
            <a:pPr marL="0" indent="0">
              <a:buNone/>
            </a:pPr>
            <a:endParaRPr lang="es-CR" dirty="0"/>
          </a:p>
        </p:txBody>
      </p:sp>
      <p:pic>
        <p:nvPicPr>
          <p:cNvPr id="6146" name="Picture 2" descr="http://www.elfinanciero.com.mx/files/article_main/files/crop/uploads/2015/06/08/55762c41c3ffd.r_1433807752530.42-0-434-25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261" y="3139823"/>
            <a:ext cx="5588403" cy="369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72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/>
              <a:t>Apple </a:t>
            </a:r>
            <a:r>
              <a:rPr lang="es-CR" dirty="0" err="1"/>
              <a:t>Music</a:t>
            </a:r>
            <a:r>
              <a:rPr lang="es-CR" dirty="0"/>
              <a:t> vs </a:t>
            </a:r>
            <a:r>
              <a:rPr lang="es-CR" dirty="0" err="1"/>
              <a:t>Spotify</a:t>
            </a:r>
            <a:endParaRPr lang="es-CR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04198"/>
              </p:ext>
            </p:extLst>
          </p:nvPr>
        </p:nvGraphicFramePr>
        <p:xfrm>
          <a:off x="1876917" y="2255771"/>
          <a:ext cx="8761413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0471"/>
                <a:gridCol w="2920471"/>
                <a:gridCol w="2920471"/>
              </a:tblGrid>
              <a:tr h="370840">
                <a:tc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 smtClean="0"/>
                        <a:t>Apple</a:t>
                      </a:r>
                      <a:r>
                        <a:rPr lang="es-CR" baseline="0" dirty="0" smtClean="0"/>
                        <a:t> </a:t>
                      </a:r>
                      <a:r>
                        <a:rPr lang="es-CR" baseline="0" dirty="0" err="1" smtClean="0"/>
                        <a:t>Music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 err="1" smtClean="0"/>
                        <a:t>Spotify</a:t>
                      </a:r>
                      <a:endParaRPr lang="es-C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R" dirty="0" err="1" smtClean="0"/>
                        <a:t>Monthly</a:t>
                      </a:r>
                      <a:r>
                        <a:rPr lang="es-CR" dirty="0" smtClean="0"/>
                        <a:t> </a:t>
                      </a:r>
                      <a:r>
                        <a:rPr lang="es-CR" dirty="0" err="1" smtClean="0"/>
                        <a:t>fee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 $ 9.99 per month per individual plan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 $ 14.99 per family plan US $ 9.99 per month</a:t>
                      </a:r>
                      <a:endParaRPr lang="es-C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¿Free </a:t>
                      </a:r>
                      <a:r>
                        <a:rPr lang="es-CR" dirty="0" err="1" smtClean="0"/>
                        <a:t>option</a:t>
                      </a:r>
                      <a:r>
                        <a:rPr lang="es-CR" dirty="0" smtClean="0"/>
                        <a:t>?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Yes, </a:t>
                      </a:r>
                      <a:r>
                        <a:rPr lang="es-CR" dirty="0" err="1" smtClean="0"/>
                        <a:t>with</a:t>
                      </a:r>
                      <a:r>
                        <a:rPr lang="es-CR" dirty="0" smtClean="0"/>
                        <a:t> </a:t>
                      </a:r>
                      <a:r>
                        <a:rPr lang="es-CR" dirty="0" err="1" smtClean="0"/>
                        <a:t>limited</a:t>
                      </a:r>
                      <a:r>
                        <a:rPr lang="es-CR" dirty="0" smtClean="0"/>
                        <a:t> </a:t>
                      </a:r>
                      <a:r>
                        <a:rPr lang="es-CR" dirty="0" err="1" smtClean="0"/>
                        <a:t>functions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Yes, </a:t>
                      </a:r>
                      <a:r>
                        <a:rPr lang="es-CR" dirty="0" err="1" smtClean="0"/>
                        <a:t>with</a:t>
                      </a:r>
                      <a:r>
                        <a:rPr lang="es-CR" dirty="0" smtClean="0"/>
                        <a:t> </a:t>
                      </a:r>
                      <a:r>
                        <a:rPr lang="es-CR" dirty="0" err="1" smtClean="0"/>
                        <a:t>ads</a:t>
                      </a:r>
                      <a:endParaRPr lang="es-C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Trial </a:t>
                      </a:r>
                      <a:r>
                        <a:rPr lang="es-CR" dirty="0" err="1" smtClean="0"/>
                        <a:t>period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err="1" smtClean="0"/>
                        <a:t>Three</a:t>
                      </a:r>
                      <a:r>
                        <a:rPr lang="es-CR" dirty="0" smtClean="0"/>
                        <a:t> </a:t>
                      </a:r>
                      <a:r>
                        <a:rPr lang="es-CR" dirty="0" err="1" smtClean="0"/>
                        <a:t>months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30 </a:t>
                      </a:r>
                      <a:r>
                        <a:rPr lang="es-CR" dirty="0" err="1" smtClean="0"/>
                        <a:t>days</a:t>
                      </a:r>
                      <a:endParaRPr lang="es-C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dirty="0" smtClean="0"/>
                        <a:t>Library </a:t>
                      </a:r>
                      <a:r>
                        <a:rPr lang="es-CR" dirty="0" err="1" smtClean="0"/>
                        <a:t>size</a:t>
                      </a:r>
                      <a:endParaRPr lang="es-C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30 </a:t>
                      </a:r>
                      <a:r>
                        <a:rPr lang="es-CR" dirty="0" err="1" smtClean="0"/>
                        <a:t>million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30 </a:t>
                      </a:r>
                      <a:r>
                        <a:rPr lang="es-CR" dirty="0" err="1" smtClean="0"/>
                        <a:t>million</a:t>
                      </a:r>
                      <a:endParaRPr lang="es-C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Offline </a:t>
                      </a:r>
                      <a:r>
                        <a:rPr lang="es-CR" dirty="0" err="1" smtClean="0"/>
                        <a:t>mode</a:t>
                      </a:r>
                      <a:r>
                        <a:rPr lang="es-CR" dirty="0" smtClean="0"/>
                        <a:t>?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Yes, </a:t>
                      </a:r>
                      <a:r>
                        <a:rPr lang="es-CR" dirty="0" err="1" smtClean="0"/>
                        <a:t>with</a:t>
                      </a:r>
                      <a:r>
                        <a:rPr lang="es-CR" dirty="0" smtClean="0"/>
                        <a:t> </a:t>
                      </a:r>
                      <a:r>
                        <a:rPr lang="es-CR" dirty="0" err="1" smtClean="0"/>
                        <a:t>paid</a:t>
                      </a:r>
                      <a:r>
                        <a:rPr lang="es-CR" dirty="0" smtClean="0"/>
                        <a:t> </a:t>
                      </a:r>
                      <a:r>
                        <a:rPr lang="es-CR" dirty="0" err="1" smtClean="0"/>
                        <a:t>subscription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Yes, </a:t>
                      </a:r>
                      <a:r>
                        <a:rPr lang="es-CR" dirty="0" err="1" smtClean="0"/>
                        <a:t>with</a:t>
                      </a:r>
                      <a:r>
                        <a:rPr lang="es-CR" dirty="0" smtClean="0"/>
                        <a:t> </a:t>
                      </a:r>
                      <a:r>
                        <a:rPr lang="es-CR" dirty="0" err="1" smtClean="0"/>
                        <a:t>paid</a:t>
                      </a:r>
                      <a:r>
                        <a:rPr lang="es-CR" dirty="0" smtClean="0"/>
                        <a:t> </a:t>
                      </a:r>
                      <a:r>
                        <a:rPr lang="es-CR" dirty="0" err="1" smtClean="0"/>
                        <a:t>subscription</a:t>
                      </a:r>
                      <a:endParaRPr lang="es-C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R" dirty="0" smtClean="0"/>
                        <a:t>App </a:t>
                      </a:r>
                      <a:r>
                        <a:rPr lang="es-CR" dirty="0" err="1" smtClean="0"/>
                        <a:t>available</a:t>
                      </a:r>
                      <a:r>
                        <a:rPr lang="es-CR" dirty="0" smtClean="0"/>
                        <a:t> </a:t>
                      </a:r>
                      <a:r>
                        <a:rPr lang="es-CR" dirty="0" err="1" smtClean="0"/>
                        <a:t>for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iOS, Mac, Windows, Android and Apple TV in the fall of 2015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Windows, Mac, PlayStation 3 and higher, Android, iOS, Windows Phone</a:t>
                      </a:r>
                      <a:endParaRPr lang="es-C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43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Influence </a:t>
            </a:r>
            <a:r>
              <a:rPr lang="en-US" dirty="0" smtClean="0"/>
              <a:t>of </a:t>
            </a:r>
            <a:r>
              <a:rPr lang="es-CR" dirty="0"/>
              <a:t>Apple </a:t>
            </a:r>
            <a:r>
              <a:rPr lang="es-CR" dirty="0" err="1"/>
              <a:t>Music</a:t>
            </a:r>
            <a:r>
              <a:rPr lang="es-CR" dirty="0"/>
              <a:t> </a:t>
            </a:r>
            <a:r>
              <a:rPr lang="es-CR" dirty="0" smtClean="0"/>
              <a:t>and </a:t>
            </a:r>
            <a:r>
              <a:rPr lang="es-CR" dirty="0" err="1"/>
              <a:t>Spotify</a:t>
            </a:r>
            <a:r>
              <a:rPr lang="en-US" dirty="0" smtClean="0"/>
              <a:t>  </a:t>
            </a:r>
            <a:r>
              <a:rPr lang="en-US" dirty="0"/>
              <a:t>in Spain</a:t>
            </a:r>
            <a:endParaRPr lang="es-CR" dirty="0"/>
          </a:p>
        </p:txBody>
      </p:sp>
      <p:pic>
        <p:nvPicPr>
          <p:cNvPr id="7170" name="Picture 2" descr="http://i.kinja-img.com/gawker-media/image/upload/s--V8DmV-Tb--/c_fit,fl_progressive,q_80,w_636/128944135208375185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217" y="2537137"/>
            <a:ext cx="5206121" cy="289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Marcador de contenido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253" y="2671270"/>
            <a:ext cx="3127746" cy="231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19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49</TotalTime>
  <Words>309</Words>
  <Application>Microsoft Office PowerPoint</Application>
  <PresentationFormat>Panorámica</PresentationFormat>
  <Paragraphs>36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Sala de reuniones Ion</vt:lpstr>
      <vt:lpstr> Social networks and Entertainment in Spain </vt:lpstr>
      <vt:lpstr>My Space</vt:lpstr>
      <vt:lpstr>MySpace. How does it work? </vt:lpstr>
      <vt:lpstr>Influence of My Space in Spain</vt:lpstr>
      <vt:lpstr>HI 5</vt:lpstr>
      <vt:lpstr>Influence of Hi 5 in Spain</vt:lpstr>
      <vt:lpstr>Apple Music vs Spotify</vt:lpstr>
      <vt:lpstr>Apple Music vs Spotify</vt:lpstr>
      <vt:lpstr>Influence of Apple Music and Spotify  in Spain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networks and Entertainment in Spain</dc:title>
  <dc:creator>Jahzeel C</dc:creator>
  <cp:lastModifiedBy>Jahzeel C</cp:lastModifiedBy>
  <cp:revision>5</cp:revision>
  <dcterms:created xsi:type="dcterms:W3CDTF">2015-07-17T22:55:24Z</dcterms:created>
  <dcterms:modified xsi:type="dcterms:W3CDTF">2015-07-17T23:45:22Z</dcterms:modified>
</cp:coreProperties>
</file>