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1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91413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996613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621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790251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1926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92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1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2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8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3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81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7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0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9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164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6/29/2015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i="1" dirty="0" err="1" smtClean="0"/>
              <a:t>Longino</a:t>
            </a:r>
            <a:r>
              <a:rPr lang="es-CR" i="1" dirty="0" smtClean="0"/>
              <a:t> Soto Pacheco</a:t>
            </a:r>
            <a:endParaRPr lang="es-CR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CR" i="1" dirty="0" err="1" smtClean="0"/>
              <a:t>Biography</a:t>
            </a:r>
            <a:endParaRPr lang="es-CR" i="1" dirty="0"/>
          </a:p>
        </p:txBody>
      </p:sp>
    </p:spTree>
    <p:extLst>
      <p:ext uri="{BB962C8B-B14F-4D97-AF65-F5344CB8AC3E}">
        <p14:creationId xmlns:p14="http://schemas.microsoft.com/office/powerpoint/2010/main" val="401089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5400" i="1" dirty="0" err="1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es-CR" sz="5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R" sz="5400" i="1" dirty="0" err="1">
                <a:solidFill>
                  <a:schemeClr val="accent1">
                    <a:lumMod val="75000"/>
                  </a:schemeClr>
                </a:solidFill>
              </a:rPr>
              <a:t>was</a:t>
            </a:r>
            <a:r>
              <a:rPr lang="es-CR" sz="5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R" sz="5400" i="1" dirty="0" err="1">
                <a:solidFill>
                  <a:schemeClr val="accent1">
                    <a:lumMod val="75000"/>
                  </a:schemeClr>
                </a:solidFill>
              </a:rPr>
              <a:t>Longino</a:t>
            </a:r>
            <a:r>
              <a:rPr lang="es-CR" sz="5400" i="1" dirty="0">
                <a:solidFill>
                  <a:schemeClr val="accent1">
                    <a:lumMod val="75000"/>
                  </a:schemeClr>
                </a:solidFill>
              </a:rPr>
              <a:t> Soto?</a:t>
            </a:r>
          </a:p>
        </p:txBody>
      </p:sp>
      <p:pic>
        <p:nvPicPr>
          <p:cNvPr id="1026" name="Picture 2" descr="http://wvw.aldia.cr/ad_ee/2007/mayo/27/_Img/1601464_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15" y="2293132"/>
            <a:ext cx="2166409" cy="25443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8" name="Picture 4" descr="http://wvw.aldia.cr/ad_ee/2007/mayo/27/_Img/1601457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972" y="2434800"/>
            <a:ext cx="3304019" cy="25951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109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Achievements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area of Medicine</a:t>
            </a:r>
            <a:endParaRPr lang="es-C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1" name="Picture 3" descr="http://aquiesqueretaro.com/wp-content/uploads/2012/09/Corazon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2149162"/>
            <a:ext cx="3783526" cy="28376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3" name="Picture 5" descr="http://retireforlessincostarica.com/wp-content/uploads/2013/01/Caja_Seguro_Social_Costa_Ric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625" y="2149162"/>
            <a:ext cx="3552825" cy="35718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60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Achievements</a:t>
            </a:r>
            <a:r>
              <a:rPr lang="es-CR" dirty="0" smtClean="0">
                <a:solidFill>
                  <a:schemeClr val="accent1">
                    <a:lumMod val="75000"/>
                  </a:schemeClr>
                </a:solidFill>
              </a:rPr>
              <a:t> in UNAFUT</a:t>
            </a:r>
            <a:endParaRPr lang="es-C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http://www.brandsoftheworld.com/sites/default/files/styles/logo-thumbnail/public/082014/escudo_costa_rica.jpg?itok=bU9-wIR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472" y="2086378"/>
            <a:ext cx="2929429" cy="29294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serserve-ak.last.fm/serve/500/47336791/Tema+Oficial+del+Mundial+Italia+90+copyofita_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384" y="1905000"/>
            <a:ext cx="2886075" cy="3743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891086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R" sz="6600" dirty="0" err="1" smtClean="0">
                <a:solidFill>
                  <a:schemeClr val="accent1">
                    <a:lumMod val="75000"/>
                  </a:schemeClr>
                </a:solidFill>
              </a:rPr>
              <a:t>Last</a:t>
            </a:r>
            <a:r>
              <a:rPr lang="es-CR" sz="6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R" sz="6600" dirty="0" err="1">
                <a:solidFill>
                  <a:schemeClr val="accent1">
                    <a:lumMod val="75000"/>
                  </a:schemeClr>
                </a:solidFill>
              </a:rPr>
              <a:t>years</a:t>
            </a:r>
            <a:r>
              <a:rPr lang="es-CR" sz="6600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CR" sz="6600" dirty="0" err="1">
                <a:solidFill>
                  <a:schemeClr val="accent1">
                    <a:lumMod val="75000"/>
                  </a:schemeClr>
                </a:solidFill>
              </a:rPr>
              <a:t>life</a:t>
            </a:r>
            <a:r>
              <a:rPr lang="es-CR" sz="6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CR" sz="6600" dirty="0">
                <a:solidFill>
                  <a:schemeClr val="accent1">
                    <a:lumMod val="75000"/>
                  </a:schemeClr>
                </a:solidFill>
              </a:rPr>
            </a:br>
            <a:endParaRPr lang="es-CR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 descr="http://www.nacion.com/opinion/Dr-Longino-Soto-Pacheco_LNCIMA20090822_0064_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256" y="2458114"/>
            <a:ext cx="4858512" cy="320649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7289443" y="2575775"/>
            <a:ext cx="441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He died </a:t>
            </a:r>
            <a:r>
              <a:rPr lang="en-US" sz="2400" b="1" i="1" dirty="0" smtClean="0"/>
              <a:t>in </a:t>
            </a:r>
            <a:r>
              <a:rPr lang="en-US" sz="2400" b="1" i="1" dirty="0"/>
              <a:t>October 13, 2010</a:t>
            </a:r>
            <a:endParaRPr lang="es-CR" sz="2400" b="1" i="1" dirty="0"/>
          </a:p>
        </p:txBody>
      </p:sp>
    </p:spTree>
    <p:extLst>
      <p:ext uri="{BB962C8B-B14F-4D97-AF65-F5344CB8AC3E}">
        <p14:creationId xmlns:p14="http://schemas.microsoft.com/office/powerpoint/2010/main" val="3703633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CR" sz="3600" dirty="0" smtClean="0"/>
          </a:p>
          <a:p>
            <a:pPr algn="ctr"/>
            <a:endParaRPr lang="es-CR" sz="3600" dirty="0"/>
          </a:p>
          <a:p>
            <a:pPr marL="0" indent="0" algn="ctr">
              <a:buNone/>
            </a:pPr>
            <a:r>
              <a:rPr lang="en-US" sz="3600" dirty="0"/>
              <a:t>https://www.youtube.com/watch?v=CvggYIHCuGE</a:t>
            </a:r>
          </a:p>
        </p:txBody>
      </p:sp>
    </p:spTree>
    <p:extLst>
      <p:ext uri="{BB962C8B-B14F-4D97-AF65-F5344CB8AC3E}">
        <p14:creationId xmlns:p14="http://schemas.microsoft.com/office/powerpoint/2010/main" val="7979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32</Words>
  <Application>Microsoft Office PowerPoint</Application>
  <PresentationFormat>Panorámica</PresentationFormat>
  <Paragraphs>10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Espiral</vt:lpstr>
      <vt:lpstr>Longino Soto Pacheco</vt:lpstr>
      <vt:lpstr>Who was Longino Soto?</vt:lpstr>
      <vt:lpstr>Achievements in the area of Medicine</vt:lpstr>
      <vt:lpstr>Achievements in UNAFUT</vt:lpstr>
      <vt:lpstr>Last years of life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Longino Soto Pacheco</dc:title>
  <dc:creator>ulacit</dc:creator>
  <cp:lastModifiedBy>ulacit</cp:lastModifiedBy>
  <cp:revision>7</cp:revision>
  <dcterms:created xsi:type="dcterms:W3CDTF">2015-06-29T15:12:20Z</dcterms:created>
  <dcterms:modified xsi:type="dcterms:W3CDTF">2015-06-29T16:24:33Z</dcterms:modified>
</cp:coreProperties>
</file>