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6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4981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0918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530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6519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52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1906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588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3840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010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9262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4990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16969-810C-45D9-8D35-DA3E2F77C87E}" type="datetimeFigureOut">
              <a:rPr lang="es-CR" smtClean="0"/>
              <a:t>03/08/2015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253DE-584F-4A6C-B7E5-0F62A69C9AB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503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74818" y="4994419"/>
            <a:ext cx="9144000" cy="1655762"/>
          </a:xfrm>
        </p:spPr>
        <p:txBody>
          <a:bodyPr>
            <a:normAutofit/>
          </a:bodyPr>
          <a:lstStyle/>
          <a:p>
            <a:r>
              <a:rPr lang="es-CR" sz="5400" dirty="0" smtClean="0">
                <a:solidFill>
                  <a:schemeClr val="bg1"/>
                </a:solidFill>
              </a:rPr>
              <a:t>#</a:t>
            </a:r>
            <a:r>
              <a:rPr lang="en-US" sz="5400" dirty="0" err="1" smtClean="0">
                <a:solidFill>
                  <a:schemeClr val="bg1"/>
                </a:solidFill>
              </a:rPr>
              <a:t>Nosextraffickingofchildren</a:t>
            </a:r>
            <a:endParaRPr lang="es-CR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79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err="1" smtClean="0"/>
              <a:t>What</a:t>
            </a:r>
            <a:r>
              <a:rPr lang="es-CR" b="1" dirty="0" smtClean="0"/>
              <a:t> </a:t>
            </a:r>
            <a:r>
              <a:rPr lang="es-CR" b="1" dirty="0" err="1" smtClean="0"/>
              <a:t>kind</a:t>
            </a:r>
            <a:r>
              <a:rPr lang="es-CR" b="1" dirty="0" smtClean="0"/>
              <a:t> of </a:t>
            </a:r>
            <a:r>
              <a:rPr lang="es-CR" b="1" dirty="0" err="1" smtClean="0"/>
              <a:t>slavery</a:t>
            </a:r>
            <a:r>
              <a:rPr lang="es-CR" b="1" dirty="0" smtClean="0"/>
              <a:t> </a:t>
            </a:r>
            <a:r>
              <a:rPr lang="es-CR" b="1" dirty="0" err="1" smtClean="0"/>
              <a:t>it</a:t>
            </a:r>
            <a:r>
              <a:rPr lang="es-CR" b="1" dirty="0" smtClean="0"/>
              <a:t> </a:t>
            </a:r>
            <a:r>
              <a:rPr lang="es-CR" b="1" dirty="0" err="1" smtClean="0"/>
              <a:t>is</a:t>
            </a:r>
            <a:r>
              <a:rPr lang="es-CR" b="1" dirty="0" smtClean="0"/>
              <a:t>? </a:t>
            </a:r>
            <a:r>
              <a:rPr lang="es-CR" b="1" dirty="0" err="1" smtClean="0"/>
              <a:t>Why</a:t>
            </a:r>
            <a:r>
              <a:rPr lang="es-CR" b="1" dirty="0" smtClean="0"/>
              <a:t> </a:t>
            </a:r>
            <a:r>
              <a:rPr lang="es-CR" b="1" dirty="0" err="1" smtClean="0"/>
              <a:t>is</a:t>
            </a:r>
            <a:r>
              <a:rPr lang="es-CR" b="1" dirty="0" smtClean="0"/>
              <a:t> </a:t>
            </a:r>
            <a:r>
              <a:rPr lang="es-CR" b="1" dirty="0" err="1" smtClean="0"/>
              <a:t>it</a:t>
            </a:r>
            <a:r>
              <a:rPr lang="es-CR" b="1" dirty="0" smtClean="0"/>
              <a:t> </a:t>
            </a:r>
            <a:r>
              <a:rPr lang="es-CR" b="1" dirty="0" err="1" smtClean="0"/>
              <a:t>modern</a:t>
            </a:r>
            <a:r>
              <a:rPr lang="es-CR" b="1" dirty="0" smtClean="0"/>
              <a:t> </a:t>
            </a:r>
            <a:r>
              <a:rPr lang="es-CR" b="1" dirty="0" err="1" smtClean="0"/>
              <a:t>day</a:t>
            </a:r>
            <a:r>
              <a:rPr lang="es-CR" b="1" dirty="0" smtClean="0"/>
              <a:t> </a:t>
            </a:r>
            <a:r>
              <a:rPr lang="es-CR" b="1" dirty="0" err="1" smtClean="0"/>
              <a:t>slavery</a:t>
            </a:r>
            <a:r>
              <a:rPr lang="es-CR" b="1" dirty="0" smtClean="0"/>
              <a:t>?</a:t>
            </a:r>
            <a:endParaRPr lang="es-CR" b="1" dirty="0"/>
          </a:p>
        </p:txBody>
      </p:sp>
      <p:pic>
        <p:nvPicPr>
          <p:cNvPr id="2050" name="Picture 2" descr="https://hugosadhoficial.files.wordpress.com/2015/01/esclavitud-abuso-sexual-de-nic3b1os-y-nic3b1as-trata-de-persona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690688"/>
            <a:ext cx="5022272" cy="3640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860473" y="6158201"/>
            <a:ext cx="6331527" cy="69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4000" i="1" dirty="0" smtClean="0"/>
              <a:t>#</a:t>
            </a:r>
            <a:r>
              <a:rPr lang="en-US" sz="4000" i="1" dirty="0" err="1" smtClean="0"/>
              <a:t>Nosextraffickingofchildren</a:t>
            </a:r>
            <a:endParaRPr lang="es-CR" sz="4000" i="1" dirty="0"/>
          </a:p>
        </p:txBody>
      </p:sp>
      <p:pic>
        <p:nvPicPr>
          <p:cNvPr id="2052" name="Picture 4" descr="http://i.bssl.es/elbloginfantil/2010/04/d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02" y="2109644"/>
            <a:ext cx="3799898" cy="3068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err="1" smtClean="0"/>
              <a:t>What</a:t>
            </a:r>
            <a:r>
              <a:rPr lang="es-CR" b="1" dirty="0" smtClean="0"/>
              <a:t> are </a:t>
            </a:r>
            <a:r>
              <a:rPr lang="es-CR" b="1" dirty="0" err="1" smtClean="0"/>
              <a:t>some</a:t>
            </a:r>
            <a:r>
              <a:rPr lang="es-CR" b="1" dirty="0" smtClean="0"/>
              <a:t> </a:t>
            </a:r>
            <a:r>
              <a:rPr lang="es-CR" b="1" dirty="0" err="1" smtClean="0"/>
              <a:t>characteristics</a:t>
            </a:r>
            <a:r>
              <a:rPr lang="es-CR" b="1" dirty="0" smtClean="0"/>
              <a:t> </a:t>
            </a:r>
            <a:r>
              <a:rPr lang="es-CR" b="1" dirty="0" err="1" smtClean="0"/>
              <a:t>about</a:t>
            </a:r>
            <a:r>
              <a:rPr lang="es-CR" b="1" dirty="0" smtClean="0"/>
              <a:t> </a:t>
            </a:r>
            <a:r>
              <a:rPr lang="es-CR" b="1" dirty="0" err="1" smtClean="0"/>
              <a:t>it</a:t>
            </a:r>
            <a:r>
              <a:rPr lang="es-CR" b="1" dirty="0" smtClean="0"/>
              <a:t>?</a:t>
            </a:r>
            <a:endParaRPr lang="es-CR" b="1" dirty="0"/>
          </a:p>
        </p:txBody>
      </p:sp>
      <p:pic>
        <p:nvPicPr>
          <p:cNvPr id="3074" name="Picture 2" descr="http://tratadepersonas.galeon.com/tratadeperson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71194"/>
            <a:ext cx="4253345" cy="3910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QR3Y8gbS_2giQxnd9oM0SZL03vhvz4uJyg1WIG2sZgbrmG83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812" y="1971194"/>
            <a:ext cx="4552950" cy="3028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860473" y="6158201"/>
            <a:ext cx="6331527" cy="69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4000" i="1" dirty="0" smtClean="0"/>
              <a:t>#</a:t>
            </a:r>
            <a:r>
              <a:rPr lang="en-US" sz="4000" i="1" dirty="0" err="1" smtClean="0"/>
              <a:t>Nosextraffickingofchildren</a:t>
            </a:r>
            <a:endParaRPr lang="es-CR" sz="4000" i="1" dirty="0"/>
          </a:p>
        </p:txBody>
      </p:sp>
    </p:spTree>
    <p:extLst>
      <p:ext uri="{BB962C8B-B14F-4D97-AF65-F5344CB8AC3E}">
        <p14:creationId xmlns:p14="http://schemas.microsoft.com/office/powerpoint/2010/main" val="12900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/>
              <a:t>Describe </a:t>
            </a:r>
            <a:r>
              <a:rPr lang="es-CR" b="1" dirty="0" err="1" smtClean="0"/>
              <a:t>this</a:t>
            </a:r>
            <a:r>
              <a:rPr lang="es-CR" b="1" dirty="0" smtClean="0"/>
              <a:t> </a:t>
            </a:r>
            <a:r>
              <a:rPr lang="es-CR" b="1" dirty="0" err="1" smtClean="0"/>
              <a:t>type</a:t>
            </a:r>
            <a:r>
              <a:rPr lang="es-CR" b="1" dirty="0" smtClean="0"/>
              <a:t> of </a:t>
            </a:r>
            <a:r>
              <a:rPr lang="es-CR" b="1" dirty="0" err="1" smtClean="0"/>
              <a:t>modern</a:t>
            </a:r>
            <a:r>
              <a:rPr lang="es-CR" b="1" dirty="0" smtClean="0"/>
              <a:t> </a:t>
            </a:r>
            <a:r>
              <a:rPr lang="es-CR" b="1" dirty="0" err="1" smtClean="0"/>
              <a:t>day</a:t>
            </a:r>
            <a:r>
              <a:rPr lang="es-CR" b="1" dirty="0" smtClean="0"/>
              <a:t> </a:t>
            </a:r>
            <a:r>
              <a:rPr lang="es-CR" b="1" dirty="0" err="1" smtClean="0"/>
              <a:t>slavery</a:t>
            </a:r>
            <a:endParaRPr lang="es-CR" b="1" dirty="0"/>
          </a:p>
        </p:txBody>
      </p:sp>
      <p:pic>
        <p:nvPicPr>
          <p:cNvPr id="4098" name="Picture 2" descr="http://cde.peru21.pe/ima/0/0/1/5/4/154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18" y="1906878"/>
            <a:ext cx="5297716" cy="29852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bandera.vlajky.org/nahled-velky/in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4552950" cy="30384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860473" y="6158201"/>
            <a:ext cx="6331527" cy="69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4000" i="1" dirty="0" smtClean="0"/>
              <a:t>#</a:t>
            </a:r>
            <a:r>
              <a:rPr lang="en-US" sz="4000" i="1" dirty="0" err="1" smtClean="0"/>
              <a:t>Nosextraffickingofchildren</a:t>
            </a:r>
            <a:endParaRPr lang="es-CR" sz="4000" i="1" dirty="0"/>
          </a:p>
        </p:txBody>
      </p:sp>
    </p:spTree>
    <p:extLst>
      <p:ext uri="{BB962C8B-B14F-4D97-AF65-F5344CB8AC3E}">
        <p14:creationId xmlns:p14="http://schemas.microsoft.com/office/powerpoint/2010/main" val="402741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err="1" smtClean="0"/>
              <a:t>What</a:t>
            </a:r>
            <a:r>
              <a:rPr lang="es-CR" b="1" dirty="0" smtClean="0"/>
              <a:t> do </a:t>
            </a:r>
            <a:r>
              <a:rPr lang="es-CR" b="1" dirty="0" err="1" smtClean="0"/>
              <a:t>you</a:t>
            </a:r>
            <a:r>
              <a:rPr lang="es-CR" b="1" dirty="0" smtClean="0"/>
              <a:t> </a:t>
            </a:r>
            <a:r>
              <a:rPr lang="es-CR" b="1" dirty="0" err="1" smtClean="0"/>
              <a:t>think</a:t>
            </a:r>
            <a:r>
              <a:rPr lang="es-CR" b="1" dirty="0" smtClean="0"/>
              <a:t> </a:t>
            </a:r>
            <a:r>
              <a:rPr lang="es-CR" b="1" dirty="0" err="1" smtClean="0"/>
              <a:t>about</a:t>
            </a:r>
            <a:r>
              <a:rPr lang="es-CR" b="1" dirty="0" smtClean="0"/>
              <a:t> </a:t>
            </a:r>
            <a:r>
              <a:rPr lang="es-CR" b="1" dirty="0" err="1" smtClean="0"/>
              <a:t>that</a:t>
            </a:r>
            <a:r>
              <a:rPr lang="es-CR" b="1" dirty="0" smtClean="0"/>
              <a:t> </a:t>
            </a:r>
            <a:r>
              <a:rPr lang="es-CR" b="1" dirty="0" err="1" smtClean="0"/>
              <a:t>type</a:t>
            </a:r>
            <a:r>
              <a:rPr lang="es-CR" b="1" dirty="0" smtClean="0"/>
              <a:t> of </a:t>
            </a:r>
            <a:r>
              <a:rPr lang="es-CR" b="1" dirty="0" err="1" smtClean="0"/>
              <a:t>slavery</a:t>
            </a:r>
            <a:r>
              <a:rPr lang="es-CR" dirty="0" smtClean="0"/>
              <a:t>?</a:t>
            </a:r>
            <a:endParaRPr lang="es-CR" dirty="0"/>
          </a:p>
        </p:txBody>
      </p:sp>
      <p:pic>
        <p:nvPicPr>
          <p:cNvPr id="5122" name="Picture 2" descr="https://encrypted-tbn2.gstatic.com/images?q=tbn:ANd9GcRuGZjU4PEzJ9pG-4zt-QCo2lzB0TlFyfwpFqvfbNJ5FKB9_W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2" y="1573358"/>
            <a:ext cx="5289069" cy="54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860473" y="6158201"/>
            <a:ext cx="6331527" cy="69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4000" i="1" dirty="0" smtClean="0"/>
              <a:t>#</a:t>
            </a:r>
            <a:r>
              <a:rPr lang="en-US" sz="4000" i="1" dirty="0" err="1" smtClean="0"/>
              <a:t>Nosextraffickingofchildren</a:t>
            </a:r>
            <a:endParaRPr lang="es-CR" sz="4000" i="1" dirty="0"/>
          </a:p>
        </p:txBody>
      </p:sp>
    </p:spTree>
    <p:extLst>
      <p:ext uri="{BB962C8B-B14F-4D97-AF65-F5344CB8AC3E}">
        <p14:creationId xmlns:p14="http://schemas.microsoft.com/office/powerpoint/2010/main" val="1355278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err="1" smtClean="0"/>
              <a:t>What</a:t>
            </a:r>
            <a:r>
              <a:rPr lang="es-CR" b="1" dirty="0" smtClean="0"/>
              <a:t> </a:t>
            </a:r>
            <a:r>
              <a:rPr lang="es-CR" b="1" dirty="0" err="1" smtClean="0"/>
              <a:t>would</a:t>
            </a:r>
            <a:r>
              <a:rPr lang="es-CR" b="1" dirty="0" smtClean="0"/>
              <a:t> </a:t>
            </a:r>
            <a:r>
              <a:rPr lang="es-CR" b="1" dirty="0" err="1" smtClean="0"/>
              <a:t>you</a:t>
            </a:r>
            <a:r>
              <a:rPr lang="es-CR" b="1" dirty="0" smtClean="0"/>
              <a:t> do to </a:t>
            </a:r>
            <a:r>
              <a:rPr lang="es-CR" b="1" dirty="0" err="1" smtClean="0"/>
              <a:t>help</a:t>
            </a:r>
            <a:r>
              <a:rPr lang="es-CR" b="1" dirty="0" smtClean="0"/>
              <a:t> </a:t>
            </a:r>
            <a:r>
              <a:rPr lang="es-CR" b="1" dirty="0" err="1" smtClean="0"/>
              <a:t>people</a:t>
            </a:r>
            <a:r>
              <a:rPr lang="es-CR" b="1" dirty="0" smtClean="0"/>
              <a:t> </a:t>
            </a:r>
            <a:r>
              <a:rPr lang="es-CR" b="1" dirty="0" err="1" smtClean="0"/>
              <a:t>who</a:t>
            </a:r>
            <a:r>
              <a:rPr lang="es-CR" b="1" dirty="0" smtClean="0"/>
              <a:t> are </a:t>
            </a:r>
            <a:r>
              <a:rPr lang="es-CR" b="1" dirty="0" err="1" smtClean="0"/>
              <a:t>enslaved</a:t>
            </a:r>
            <a:r>
              <a:rPr lang="es-CR" b="1" dirty="0" smtClean="0"/>
              <a:t>?</a:t>
            </a:r>
            <a:endParaRPr lang="es-CR" b="1" dirty="0"/>
          </a:p>
        </p:txBody>
      </p:sp>
      <p:pic>
        <p:nvPicPr>
          <p:cNvPr id="6146" name="Picture 2" descr="http://www.antorcha.net/biblioteca_virtual/derecho/leyes_reforma/caratul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3676650" cy="413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fotos.libertadguerrero.net/LeyesSecundari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1690688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860473" y="6158201"/>
            <a:ext cx="6331527" cy="69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4000" i="1" dirty="0" smtClean="0"/>
              <a:t>#</a:t>
            </a:r>
            <a:r>
              <a:rPr lang="en-US" sz="4000" i="1" dirty="0" err="1" smtClean="0"/>
              <a:t>Nosextraffickingofchildren</a:t>
            </a:r>
            <a:endParaRPr lang="es-CR" sz="4000" i="1" dirty="0"/>
          </a:p>
        </p:txBody>
      </p:sp>
    </p:spTree>
    <p:extLst>
      <p:ext uri="{BB962C8B-B14F-4D97-AF65-F5344CB8AC3E}">
        <p14:creationId xmlns:p14="http://schemas.microsoft.com/office/powerpoint/2010/main" val="10350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err="1" smtClean="0"/>
              <a:t>How</a:t>
            </a:r>
            <a:r>
              <a:rPr lang="es-CR" b="1" dirty="0" smtClean="0"/>
              <a:t> </a:t>
            </a:r>
            <a:r>
              <a:rPr lang="es-CR" b="1" dirty="0" err="1" smtClean="0"/>
              <a:t>is</a:t>
            </a:r>
            <a:r>
              <a:rPr lang="es-CR" b="1" dirty="0" smtClean="0"/>
              <a:t> </a:t>
            </a:r>
            <a:r>
              <a:rPr lang="es-CR" b="1" dirty="0" err="1" smtClean="0"/>
              <a:t>these</a:t>
            </a:r>
            <a:r>
              <a:rPr lang="es-CR" b="1" dirty="0" smtClean="0"/>
              <a:t> </a:t>
            </a:r>
            <a:r>
              <a:rPr lang="es-CR" b="1" dirty="0" err="1" smtClean="0"/>
              <a:t>people’s</a:t>
            </a:r>
            <a:r>
              <a:rPr lang="es-CR" b="1" dirty="0" smtClean="0"/>
              <a:t> </a:t>
            </a:r>
            <a:r>
              <a:rPr lang="es-CR" b="1" dirty="0" err="1" smtClean="0"/>
              <a:t>life</a:t>
            </a:r>
            <a:r>
              <a:rPr lang="es-CR" b="1" dirty="0" smtClean="0"/>
              <a:t> </a:t>
            </a:r>
            <a:r>
              <a:rPr lang="es-CR" b="1" dirty="0" err="1" smtClean="0"/>
              <a:t>different</a:t>
            </a:r>
            <a:r>
              <a:rPr lang="es-CR" b="1" dirty="0" smtClean="0"/>
              <a:t> </a:t>
            </a:r>
            <a:r>
              <a:rPr lang="es-CR" b="1" dirty="0" err="1" smtClean="0"/>
              <a:t>from</a:t>
            </a:r>
            <a:r>
              <a:rPr lang="es-CR" b="1" dirty="0" smtClean="0"/>
              <a:t> </a:t>
            </a:r>
            <a:r>
              <a:rPr lang="es-CR" b="1" dirty="0" err="1" smtClean="0"/>
              <a:t>yours</a:t>
            </a:r>
            <a:r>
              <a:rPr lang="es-CR" b="1" dirty="0" smtClean="0"/>
              <a:t>?</a:t>
            </a:r>
            <a:endParaRPr lang="es-CR" b="1" dirty="0"/>
          </a:p>
        </p:txBody>
      </p:sp>
      <p:pic>
        <p:nvPicPr>
          <p:cNvPr id="7170" name="Picture 2" descr="https://encrypted-tbn3.gstatic.com/images?q=tbn:ANd9GcSjUdwXwls7I7MGUuVUyiIEULvkfEPjflJRZpo-mIIH1iW-nGl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690688"/>
            <a:ext cx="4940444" cy="4579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5860473" y="6158201"/>
            <a:ext cx="6331527" cy="699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R" sz="4000" i="1" dirty="0" smtClean="0"/>
              <a:t>#</a:t>
            </a:r>
            <a:r>
              <a:rPr lang="en-US" sz="4000" i="1" dirty="0" err="1" smtClean="0"/>
              <a:t>Nosextraffickingofchildren</a:t>
            </a:r>
            <a:endParaRPr lang="es-CR" sz="4000" i="1" dirty="0"/>
          </a:p>
        </p:txBody>
      </p:sp>
      <p:pic>
        <p:nvPicPr>
          <p:cNvPr id="6" name="Picture 4" descr="http://i.bssl.es/elbloginfantil/2010/04/di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902" y="2109644"/>
            <a:ext cx="3799898" cy="30685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485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72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What kind of slavery it is? Why is it modern day slavery?</vt:lpstr>
      <vt:lpstr>What are some characteristics about it?</vt:lpstr>
      <vt:lpstr>Describe this type of modern day slavery</vt:lpstr>
      <vt:lpstr>What do you think about that type of slavery?</vt:lpstr>
      <vt:lpstr>What would you do to help people who are enslaved?</vt:lpstr>
      <vt:lpstr>How is these people’s life different from yours?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Jahzeel</dc:creator>
  <cp:lastModifiedBy>Jahzeel</cp:lastModifiedBy>
  <cp:revision>4</cp:revision>
  <dcterms:created xsi:type="dcterms:W3CDTF">2015-08-03T15:38:54Z</dcterms:created>
  <dcterms:modified xsi:type="dcterms:W3CDTF">2015-08-03T16:06:57Z</dcterms:modified>
</cp:coreProperties>
</file>