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12BD-5A19-4A08-B0BC-8B7208E643D2}" type="datetimeFigureOut">
              <a:rPr lang="es-CR" smtClean="0"/>
              <a:t>22/07/2015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9A2DA3E-5276-4D3F-82FD-EC3EBA718B7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08891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12BD-5A19-4A08-B0BC-8B7208E643D2}" type="datetimeFigureOut">
              <a:rPr lang="es-CR" smtClean="0"/>
              <a:t>22/07/2015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A2DA3E-5276-4D3F-82FD-EC3EBA718B7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14548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12BD-5A19-4A08-B0BC-8B7208E643D2}" type="datetimeFigureOut">
              <a:rPr lang="es-CR" smtClean="0"/>
              <a:t>22/07/2015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A2DA3E-5276-4D3F-82FD-EC3EBA718B72}" type="slidenum">
              <a:rPr lang="es-CR" smtClean="0"/>
              <a:t>‹Nº›</a:t>
            </a:fld>
            <a:endParaRPr lang="es-C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2825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12BD-5A19-4A08-B0BC-8B7208E643D2}" type="datetimeFigureOut">
              <a:rPr lang="es-CR" smtClean="0"/>
              <a:t>22/07/2015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A2DA3E-5276-4D3F-82FD-EC3EBA718B7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15779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12BD-5A19-4A08-B0BC-8B7208E643D2}" type="datetimeFigureOut">
              <a:rPr lang="es-CR" smtClean="0"/>
              <a:t>22/07/2015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A2DA3E-5276-4D3F-82FD-EC3EBA718B72}" type="slidenum">
              <a:rPr lang="es-CR" smtClean="0"/>
              <a:t>‹Nº›</a:t>
            </a:fld>
            <a:endParaRPr lang="es-C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9627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12BD-5A19-4A08-B0BC-8B7208E643D2}" type="datetimeFigureOut">
              <a:rPr lang="es-CR" smtClean="0"/>
              <a:t>22/07/2015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A2DA3E-5276-4D3F-82FD-EC3EBA718B7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52781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12BD-5A19-4A08-B0BC-8B7208E643D2}" type="datetimeFigureOut">
              <a:rPr lang="es-CR" smtClean="0"/>
              <a:t>22/07/2015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2DA3E-5276-4D3F-82FD-EC3EBA718B7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70193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12BD-5A19-4A08-B0BC-8B7208E643D2}" type="datetimeFigureOut">
              <a:rPr lang="es-CR" smtClean="0"/>
              <a:t>22/07/2015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2DA3E-5276-4D3F-82FD-EC3EBA718B7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38874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12BD-5A19-4A08-B0BC-8B7208E643D2}" type="datetimeFigureOut">
              <a:rPr lang="es-CR" smtClean="0"/>
              <a:t>22/07/2015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2DA3E-5276-4D3F-82FD-EC3EBA718B7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16690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12BD-5A19-4A08-B0BC-8B7208E643D2}" type="datetimeFigureOut">
              <a:rPr lang="es-CR" smtClean="0"/>
              <a:t>22/07/2015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A2DA3E-5276-4D3F-82FD-EC3EBA718B7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09163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12BD-5A19-4A08-B0BC-8B7208E643D2}" type="datetimeFigureOut">
              <a:rPr lang="es-CR" smtClean="0"/>
              <a:t>22/07/2015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A2DA3E-5276-4D3F-82FD-EC3EBA718B7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84932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12BD-5A19-4A08-B0BC-8B7208E643D2}" type="datetimeFigureOut">
              <a:rPr lang="es-CR" smtClean="0"/>
              <a:t>22/07/2015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A2DA3E-5276-4D3F-82FD-EC3EBA718B7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77132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12BD-5A19-4A08-B0BC-8B7208E643D2}" type="datetimeFigureOut">
              <a:rPr lang="es-CR" smtClean="0"/>
              <a:t>22/07/2015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2DA3E-5276-4D3F-82FD-EC3EBA718B7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52037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12BD-5A19-4A08-B0BC-8B7208E643D2}" type="datetimeFigureOut">
              <a:rPr lang="es-CR" smtClean="0"/>
              <a:t>22/07/2015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2DA3E-5276-4D3F-82FD-EC3EBA718B7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1607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12BD-5A19-4A08-B0BC-8B7208E643D2}" type="datetimeFigureOut">
              <a:rPr lang="es-CR" smtClean="0"/>
              <a:t>22/07/2015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2DA3E-5276-4D3F-82FD-EC3EBA718B7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76779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12BD-5A19-4A08-B0BC-8B7208E643D2}" type="datetimeFigureOut">
              <a:rPr lang="es-CR" smtClean="0"/>
              <a:t>22/07/2015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A2DA3E-5276-4D3F-82FD-EC3EBA718B7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5297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E12BD-5A19-4A08-B0BC-8B7208E643D2}" type="datetimeFigureOut">
              <a:rPr lang="es-CR" smtClean="0"/>
              <a:t>22/07/2015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A2DA3E-5276-4D3F-82FD-EC3EBA718B72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6628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  <p:sldLayoutId id="2147483937" r:id="rId13"/>
    <p:sldLayoutId id="2147483938" r:id="rId14"/>
    <p:sldLayoutId id="2147483939" r:id="rId15"/>
    <p:sldLayoutId id="21474839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eg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29654" y="955343"/>
            <a:ext cx="8915399" cy="2525501"/>
          </a:xfrm>
        </p:spPr>
        <p:txBody>
          <a:bodyPr>
            <a:normAutofit fontScale="90000"/>
          </a:bodyPr>
          <a:lstStyle/>
          <a:p>
            <a:pPr algn="ctr"/>
            <a:r>
              <a:rPr lang="es-CR" sz="6000" dirty="0" err="1" smtClean="0">
                <a:cs typeface="Arial" panose="020B0604020202020204" pitchFamily="34" charset="0"/>
              </a:rPr>
              <a:t>Similarities</a:t>
            </a:r>
            <a:r>
              <a:rPr lang="es-CR" sz="6000" dirty="0" smtClean="0">
                <a:cs typeface="Arial" panose="020B0604020202020204" pitchFamily="34" charset="0"/>
              </a:rPr>
              <a:t> and </a:t>
            </a:r>
            <a:r>
              <a:rPr lang="es-CR" sz="6000" dirty="0" err="1" smtClean="0">
                <a:cs typeface="Arial" panose="020B0604020202020204" pitchFamily="34" charset="0"/>
              </a:rPr>
              <a:t>differences</a:t>
            </a:r>
            <a:r>
              <a:rPr lang="es-CR" sz="6000" dirty="0" smtClean="0">
                <a:cs typeface="Arial" panose="020B0604020202020204" pitchFamily="34" charset="0"/>
              </a:rPr>
              <a:t>  </a:t>
            </a:r>
            <a:r>
              <a:rPr lang="es-CR" sz="6000" dirty="0" err="1" smtClean="0">
                <a:cs typeface="Arial" panose="020B0604020202020204" pitchFamily="34" charset="0"/>
              </a:rPr>
              <a:t>between</a:t>
            </a:r>
            <a:r>
              <a:rPr lang="es-CR" sz="6000" dirty="0" smtClean="0">
                <a:cs typeface="Arial" panose="020B0604020202020204" pitchFamily="34" charset="0"/>
              </a:rPr>
              <a:t> </a:t>
            </a:r>
            <a:r>
              <a:rPr lang="es-CR" sz="6000" dirty="0" err="1" smtClean="0">
                <a:cs typeface="Arial" panose="020B0604020202020204" pitchFamily="34" charset="0"/>
              </a:rPr>
              <a:t>Tennis</a:t>
            </a:r>
            <a:r>
              <a:rPr lang="es-CR" sz="6000" dirty="0" smtClean="0">
                <a:cs typeface="Arial" panose="020B0604020202020204" pitchFamily="34" charset="0"/>
              </a:rPr>
              <a:t> and dance</a:t>
            </a:r>
            <a:endParaRPr lang="es-CR" sz="6000" dirty="0"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069540" y="4654549"/>
            <a:ext cx="4353637" cy="1486943"/>
          </a:xfrm>
        </p:spPr>
        <p:txBody>
          <a:bodyPr>
            <a:noAutofit/>
          </a:bodyPr>
          <a:lstStyle/>
          <a:p>
            <a:r>
              <a:rPr lang="es-CR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rial" panose="020B0604020202020204" pitchFamily="34" charset="0"/>
              </a:rPr>
              <a:t>Members</a:t>
            </a:r>
            <a:r>
              <a:rPr lang="es-CR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rial" panose="020B0604020202020204" pitchFamily="34" charset="0"/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R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rial" panose="020B0604020202020204" pitchFamily="34" charset="0"/>
              </a:rPr>
              <a:t>Priscilla Romero Aguilar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R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rial" panose="020B0604020202020204" pitchFamily="34" charset="0"/>
              </a:rPr>
              <a:t>Jahzeel</a:t>
            </a:r>
            <a:r>
              <a:rPr lang="es-CR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rial" panose="020B0604020202020204" pitchFamily="34" charset="0"/>
              </a:rPr>
              <a:t> Cordero </a:t>
            </a:r>
            <a:r>
              <a:rPr lang="es-CR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cs typeface="Arial" panose="020B0604020202020204" pitchFamily="34" charset="0"/>
              </a:rPr>
              <a:t>Cordero</a:t>
            </a:r>
            <a:endParaRPr lang="es-CR" sz="2400" dirty="0">
              <a:solidFill>
                <a:schemeClr val="accent6">
                  <a:lumMod val="60000"/>
                  <a:lumOff val="4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19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3371"/>
          </a:xfrm>
        </p:spPr>
        <p:txBody>
          <a:bodyPr>
            <a:noAutofit/>
          </a:bodyPr>
          <a:lstStyle/>
          <a:p>
            <a:pPr algn="ctr"/>
            <a:r>
              <a:rPr lang="es-CR" sz="5000" dirty="0" err="1" smtClean="0"/>
              <a:t>Venn</a:t>
            </a:r>
            <a:r>
              <a:rPr lang="es-CR" sz="5000" dirty="0" smtClean="0"/>
              <a:t> </a:t>
            </a:r>
            <a:r>
              <a:rPr lang="es-CR" sz="5000" dirty="0" err="1" smtClean="0"/>
              <a:t>Diagram</a:t>
            </a:r>
            <a:endParaRPr lang="es-CR" sz="5000" dirty="0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2848520" y="2165445"/>
            <a:ext cx="3838884" cy="45128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R" sz="1400" b="1" i="1" u="sng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Tennis</a:t>
            </a:r>
            <a:endParaRPr lang="es-C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Tennis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sport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followed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millons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Tennis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sport of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coordination</a:t>
            </a:r>
            <a:endParaRPr lang="es-C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Playing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tennis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singles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easier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It’s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very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physical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game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Playing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tennis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outdoors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more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difficult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6073254" y="2165445"/>
            <a:ext cx="3807725" cy="45128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R" sz="1400" b="1" i="1" u="sng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Dancing</a:t>
            </a:r>
            <a:endParaRPr lang="es-C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Dancing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important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sport.</a:t>
            </a:r>
            <a:endParaRPr lang="es-C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Dancing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many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kinds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rhythms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need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move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your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body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arenR"/>
            </a:pP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There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many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competition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dance.</a:t>
            </a:r>
            <a:endParaRPr lang="es-C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arenR"/>
            </a:pP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Dancingis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R" sz="14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beautiful</a:t>
            </a:r>
            <a:r>
              <a:rPr lang="es-CR" sz="1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74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Dance</a:t>
            </a:r>
            <a:endParaRPr lang="es-CR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269" y="1282741"/>
            <a:ext cx="3097662" cy="22423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39347">
            <a:off x="4236085" y="668130"/>
            <a:ext cx="3899176" cy="306184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08588">
            <a:off x="8178508" y="1027371"/>
            <a:ext cx="3462613" cy="237662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69648">
            <a:off x="2164706" y="3265937"/>
            <a:ext cx="2683373" cy="33341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8821">
            <a:off x="6215584" y="3687817"/>
            <a:ext cx="4325273" cy="261389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8092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Tennis</a:t>
            </a:r>
            <a:endParaRPr lang="es-CR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54" y="1337481"/>
            <a:ext cx="3311051" cy="232011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91591">
            <a:off x="4995082" y="913879"/>
            <a:ext cx="3037946" cy="279831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67710">
            <a:off x="8056859" y="516513"/>
            <a:ext cx="3682407" cy="342145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94299">
            <a:off x="1672802" y="3634592"/>
            <a:ext cx="3984104" cy="281025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14166">
            <a:off x="6286682" y="3962344"/>
            <a:ext cx="4918166" cy="2712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4151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Similarities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s-CR" dirty="0" smtClean="0"/>
          </a:p>
          <a:p>
            <a:pPr algn="ctr"/>
            <a:endParaRPr lang="es-CR" dirty="0"/>
          </a:p>
          <a:p>
            <a:pPr algn="ctr"/>
            <a:r>
              <a:rPr lang="es-CR" dirty="0" smtClean="0"/>
              <a:t>In </a:t>
            </a:r>
            <a:r>
              <a:rPr lang="es-CR" dirty="0" err="1" smtClean="0"/>
              <a:t>both</a:t>
            </a:r>
            <a:r>
              <a:rPr lang="es-CR" dirty="0" smtClean="0"/>
              <a:t> </a:t>
            </a:r>
            <a:r>
              <a:rPr lang="es-CR" dirty="0" err="1" smtClean="0"/>
              <a:t>sports</a:t>
            </a:r>
            <a:r>
              <a:rPr lang="es-CR" dirty="0" smtClean="0"/>
              <a:t> </a:t>
            </a:r>
            <a:r>
              <a:rPr lang="es-CR" dirty="0" err="1" smtClean="0"/>
              <a:t>you</a:t>
            </a:r>
            <a:r>
              <a:rPr lang="es-CR" dirty="0" smtClean="0"/>
              <a:t> can </a:t>
            </a:r>
            <a:r>
              <a:rPr lang="es-CR" dirty="0" err="1" smtClean="0"/>
              <a:t>practice</a:t>
            </a:r>
            <a:r>
              <a:rPr lang="es-CR" dirty="0" smtClean="0"/>
              <a:t> </a:t>
            </a:r>
            <a:r>
              <a:rPr lang="es-CR" dirty="0" err="1" smtClean="0"/>
              <a:t>outdoors</a:t>
            </a:r>
            <a:r>
              <a:rPr lang="es-CR" dirty="0" smtClean="0"/>
              <a:t> and </a:t>
            </a:r>
            <a:r>
              <a:rPr lang="es-CR" dirty="0" err="1" smtClean="0"/>
              <a:t>indoors</a:t>
            </a:r>
            <a:r>
              <a:rPr lang="es-CR" dirty="0" smtClean="0"/>
              <a:t>.</a:t>
            </a:r>
          </a:p>
          <a:p>
            <a:pPr algn="ctr"/>
            <a:r>
              <a:rPr lang="es-CR" dirty="0" smtClean="0"/>
              <a:t>In </a:t>
            </a:r>
            <a:r>
              <a:rPr lang="es-CR" dirty="0" err="1" smtClean="0"/>
              <a:t>tennis</a:t>
            </a:r>
            <a:r>
              <a:rPr lang="es-CR" dirty="0" smtClean="0"/>
              <a:t> and </a:t>
            </a:r>
            <a:r>
              <a:rPr lang="es-CR" dirty="0" err="1" smtClean="0"/>
              <a:t>dancing</a:t>
            </a:r>
            <a:r>
              <a:rPr lang="es-CR" dirty="0" smtClean="0"/>
              <a:t> </a:t>
            </a:r>
            <a:r>
              <a:rPr lang="es-CR" dirty="0" err="1" smtClean="0"/>
              <a:t>you</a:t>
            </a:r>
            <a:r>
              <a:rPr lang="es-CR" dirty="0" smtClean="0"/>
              <a:t> </a:t>
            </a:r>
            <a:r>
              <a:rPr lang="es-CR" dirty="0" err="1" smtClean="0"/>
              <a:t>need</a:t>
            </a:r>
            <a:r>
              <a:rPr lang="es-CR" dirty="0" smtClean="0"/>
              <a:t> </a:t>
            </a:r>
            <a:r>
              <a:rPr lang="es-CR" dirty="0" err="1" smtClean="0"/>
              <a:t>move</a:t>
            </a:r>
            <a:r>
              <a:rPr lang="es-CR" dirty="0" smtClean="0"/>
              <a:t> </a:t>
            </a:r>
            <a:r>
              <a:rPr lang="es-CR" dirty="0" err="1" smtClean="0"/>
              <a:t>all</a:t>
            </a:r>
            <a:r>
              <a:rPr lang="es-CR" dirty="0" smtClean="0"/>
              <a:t> </a:t>
            </a:r>
            <a:r>
              <a:rPr lang="es-CR" dirty="0" err="1" smtClean="0"/>
              <a:t>the</a:t>
            </a:r>
            <a:r>
              <a:rPr lang="es-CR" dirty="0" smtClean="0"/>
              <a:t> </a:t>
            </a:r>
            <a:r>
              <a:rPr lang="es-CR" dirty="0" err="1" smtClean="0"/>
              <a:t>body</a:t>
            </a:r>
            <a:r>
              <a:rPr lang="es-CR" dirty="0" smtClean="0"/>
              <a:t>.</a:t>
            </a:r>
          </a:p>
          <a:p>
            <a:pPr algn="ctr"/>
            <a:r>
              <a:rPr lang="es-CR" dirty="0" smtClean="0"/>
              <a:t>In </a:t>
            </a:r>
            <a:r>
              <a:rPr lang="es-CR" dirty="0" err="1" smtClean="0"/>
              <a:t>both</a:t>
            </a:r>
            <a:r>
              <a:rPr lang="es-CR" dirty="0" smtClean="0"/>
              <a:t> </a:t>
            </a:r>
            <a:r>
              <a:rPr lang="es-CR" dirty="0" err="1" smtClean="0"/>
              <a:t>sports</a:t>
            </a:r>
            <a:r>
              <a:rPr lang="es-CR" dirty="0" smtClean="0"/>
              <a:t> </a:t>
            </a:r>
            <a:r>
              <a:rPr lang="es-CR" dirty="0" err="1" smtClean="0"/>
              <a:t>you</a:t>
            </a:r>
            <a:r>
              <a:rPr lang="es-CR" dirty="0" smtClean="0"/>
              <a:t> </a:t>
            </a:r>
            <a:r>
              <a:rPr lang="es-CR" dirty="0" err="1" smtClean="0"/>
              <a:t>need</a:t>
            </a:r>
            <a:r>
              <a:rPr lang="es-CR" dirty="0" smtClean="0"/>
              <a:t> a </a:t>
            </a:r>
            <a:r>
              <a:rPr lang="es-CR" dirty="0" err="1" smtClean="0"/>
              <a:t>lot</a:t>
            </a:r>
            <a:r>
              <a:rPr lang="es-CR" dirty="0" smtClean="0"/>
              <a:t> of </a:t>
            </a:r>
            <a:r>
              <a:rPr lang="es-CR" dirty="0" err="1" smtClean="0"/>
              <a:t>coordination</a:t>
            </a:r>
            <a:r>
              <a:rPr lang="es-CR" dirty="0" smtClean="0"/>
              <a:t>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79172672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Rojo naranja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</TotalTime>
  <Words>118</Words>
  <Application>Microsoft Office PowerPoint</Application>
  <PresentationFormat>Panorámica</PresentationFormat>
  <Paragraphs>25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</vt:lpstr>
      <vt:lpstr>Wingdings 3</vt:lpstr>
      <vt:lpstr>Espiral</vt:lpstr>
      <vt:lpstr>Similarities and differences  between Tennis and dance</vt:lpstr>
      <vt:lpstr>Venn Diagram</vt:lpstr>
      <vt:lpstr>Dance</vt:lpstr>
      <vt:lpstr>Tennis</vt:lpstr>
      <vt:lpstr>Similarities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Similarities and differences  between Tennis and dance</dc:title>
  <dc:creator>ulacit</dc:creator>
  <cp:lastModifiedBy>ulacit</cp:lastModifiedBy>
  <cp:revision>4</cp:revision>
  <dcterms:created xsi:type="dcterms:W3CDTF">2015-07-22T17:11:50Z</dcterms:created>
  <dcterms:modified xsi:type="dcterms:W3CDTF">2015-07-22T18:27:08Z</dcterms:modified>
</cp:coreProperties>
</file>