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Adequate time use of technology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Hoja1!$A$2:$A$5</c15:sqref>
                  </c15:fullRef>
                </c:ext>
              </c:extLst>
              <c:f>Hoja1!$A$2:$A$4</c:f>
              <c:strCache>
                <c:ptCount val="3"/>
                <c:pt idx="0">
                  <c:v>0-3 years old</c:v>
                </c:pt>
                <c:pt idx="1">
                  <c:v>3-7 years old</c:v>
                </c:pt>
                <c:pt idx="2">
                  <c:v>7- 13 years old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Hoja1!$B$2:$B$5</c15:sqref>
                  </c15:fullRef>
                </c:ext>
              </c:extLst>
              <c:f>Hoja1!$B$2:$B$4</c:f>
              <c:numCache>
                <c:formatCode>General</c:formatCode>
                <c:ptCount val="3"/>
                <c:pt idx="0">
                  <c:v>15</c:v>
                </c:pt>
                <c:pt idx="1">
                  <c:v>40</c:v>
                </c:pt>
                <c:pt idx="2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98363-606A-41C6-933A-749373F900C0}" type="doc">
      <dgm:prSet loTypeId="urn:microsoft.com/office/officeart/2005/8/layout/hierarchy3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CR"/>
        </a:p>
      </dgm:t>
    </dgm:pt>
    <dgm:pt modelId="{B0312871-6BA7-4808-8A54-B1E6E708C1E5}">
      <dgm:prSet phldrT="[Texto]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CR" dirty="0"/>
            <a:t>Internet</a:t>
          </a:r>
        </a:p>
      </dgm:t>
    </dgm:pt>
    <dgm:pt modelId="{E0F145FC-7B72-4E60-A6F5-856CA049097E}" type="parTrans" cxnId="{7A5F13AA-978C-4970-A6C9-A2E330C5384F}">
      <dgm:prSet/>
      <dgm:spPr/>
      <dgm:t>
        <a:bodyPr/>
        <a:lstStyle/>
        <a:p>
          <a:endParaRPr lang="es-CR"/>
        </a:p>
      </dgm:t>
    </dgm:pt>
    <dgm:pt modelId="{8D68FA18-CAA8-4A87-B3E6-D1934A6D61BC}" type="sibTrans" cxnId="{7A5F13AA-978C-4970-A6C9-A2E330C5384F}">
      <dgm:prSet/>
      <dgm:spPr/>
      <dgm:t>
        <a:bodyPr/>
        <a:lstStyle/>
        <a:p>
          <a:endParaRPr lang="es-CR"/>
        </a:p>
      </dgm:t>
    </dgm:pt>
    <dgm:pt modelId="{C9491EEE-A4D7-405E-A7C7-88DE4A301B6C}">
      <dgm:prSet phldrT="[Texto]"/>
      <dgm:spPr/>
      <dgm:t>
        <a:bodyPr/>
        <a:lstStyle/>
        <a:p>
          <a:r>
            <a:rPr lang="es-CR" dirty="0"/>
            <a:t>Negative influence</a:t>
          </a:r>
        </a:p>
      </dgm:t>
    </dgm:pt>
    <dgm:pt modelId="{5D68811C-7F3D-4B2C-95E8-317FF28600BE}" type="parTrans" cxnId="{98BBD970-FE97-4718-B9E5-1D6341BE2FC0}">
      <dgm:prSet/>
      <dgm:spPr/>
      <dgm:t>
        <a:bodyPr/>
        <a:lstStyle/>
        <a:p>
          <a:endParaRPr lang="es-CR"/>
        </a:p>
      </dgm:t>
    </dgm:pt>
    <dgm:pt modelId="{A09A1E29-AF88-494A-B988-DA9D230CE430}" type="sibTrans" cxnId="{98BBD970-FE97-4718-B9E5-1D6341BE2FC0}">
      <dgm:prSet/>
      <dgm:spPr/>
      <dgm:t>
        <a:bodyPr/>
        <a:lstStyle/>
        <a:p>
          <a:endParaRPr lang="es-CR"/>
        </a:p>
      </dgm:t>
    </dgm:pt>
    <dgm:pt modelId="{FE6F6797-0D44-43F4-94A0-E54D37047B2D}">
      <dgm:prSet phldrT="[Texto]"/>
      <dgm:spPr/>
      <dgm:t>
        <a:bodyPr/>
        <a:lstStyle/>
        <a:p>
          <a:r>
            <a:rPr lang="es-CR" dirty="0"/>
            <a:t>Positive influence </a:t>
          </a:r>
          <a:br>
            <a:rPr lang="es-CR" dirty="0"/>
          </a:br>
          <a:endParaRPr lang="es-CR" dirty="0"/>
        </a:p>
      </dgm:t>
    </dgm:pt>
    <dgm:pt modelId="{BEA8B5AD-C3C4-48D8-9C92-9859D54617DF}" type="parTrans" cxnId="{CA218418-66D4-448B-968A-207187845C45}">
      <dgm:prSet/>
      <dgm:spPr/>
      <dgm:t>
        <a:bodyPr/>
        <a:lstStyle/>
        <a:p>
          <a:endParaRPr lang="es-CR"/>
        </a:p>
      </dgm:t>
    </dgm:pt>
    <dgm:pt modelId="{C8231F40-41EA-4228-8E85-2F36F8A69F2C}" type="sibTrans" cxnId="{CA218418-66D4-448B-968A-207187845C45}">
      <dgm:prSet/>
      <dgm:spPr/>
      <dgm:t>
        <a:bodyPr/>
        <a:lstStyle/>
        <a:p>
          <a:endParaRPr lang="es-CR"/>
        </a:p>
      </dgm:t>
    </dgm:pt>
    <dgm:pt modelId="{85408FF8-3E26-4E74-AA02-9A9B2171ED65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R" dirty="0"/>
            <a:t>Televison</a:t>
          </a:r>
        </a:p>
      </dgm:t>
    </dgm:pt>
    <dgm:pt modelId="{3248EEDF-8B1C-40DE-AE6F-59A175918693}" type="parTrans" cxnId="{F03F6B0E-8D8E-4CAD-A264-56E0A39FB5BD}">
      <dgm:prSet/>
      <dgm:spPr/>
      <dgm:t>
        <a:bodyPr/>
        <a:lstStyle/>
        <a:p>
          <a:endParaRPr lang="es-CR"/>
        </a:p>
      </dgm:t>
    </dgm:pt>
    <dgm:pt modelId="{54CC6405-BC61-42DB-B891-8294AF0219AE}" type="sibTrans" cxnId="{F03F6B0E-8D8E-4CAD-A264-56E0A39FB5BD}">
      <dgm:prSet/>
      <dgm:spPr/>
      <dgm:t>
        <a:bodyPr/>
        <a:lstStyle/>
        <a:p>
          <a:endParaRPr lang="es-CR"/>
        </a:p>
      </dgm:t>
    </dgm:pt>
    <dgm:pt modelId="{42345BE9-800D-450C-836C-F53897EDE510}">
      <dgm:prSet phldrT="[Texto]"/>
      <dgm:spPr/>
      <dgm:t>
        <a:bodyPr/>
        <a:lstStyle/>
        <a:p>
          <a:r>
            <a:rPr lang="es-CR" dirty="0"/>
            <a:t>Negative influence</a:t>
          </a:r>
        </a:p>
      </dgm:t>
    </dgm:pt>
    <dgm:pt modelId="{3A8617DC-E7C1-4822-AA79-D1542BD361A8}" type="parTrans" cxnId="{519237A8-5C7E-42A2-99FE-3D4E61760B22}">
      <dgm:prSet/>
      <dgm:spPr/>
      <dgm:t>
        <a:bodyPr/>
        <a:lstStyle/>
        <a:p>
          <a:endParaRPr lang="es-CR"/>
        </a:p>
      </dgm:t>
    </dgm:pt>
    <dgm:pt modelId="{5BC1EAE4-A646-4106-85D6-DE06A7686720}" type="sibTrans" cxnId="{519237A8-5C7E-42A2-99FE-3D4E61760B22}">
      <dgm:prSet/>
      <dgm:spPr/>
      <dgm:t>
        <a:bodyPr/>
        <a:lstStyle/>
        <a:p>
          <a:endParaRPr lang="es-CR"/>
        </a:p>
      </dgm:t>
    </dgm:pt>
    <dgm:pt modelId="{C9FBECC5-BFE9-4E79-B18C-D130C97BBC92}">
      <dgm:prSet phldrT="[Texto]"/>
      <dgm:spPr/>
      <dgm:t>
        <a:bodyPr/>
        <a:lstStyle/>
        <a:p>
          <a:r>
            <a:rPr lang="es-CR" dirty="0"/>
            <a:t>Positive influence</a:t>
          </a:r>
        </a:p>
      </dgm:t>
    </dgm:pt>
    <dgm:pt modelId="{E23B9A07-3F5A-4AD4-9AE8-48388179FCDD}" type="parTrans" cxnId="{D6AAFEF4-BA9D-4AB3-BB92-682141052176}">
      <dgm:prSet/>
      <dgm:spPr/>
      <dgm:t>
        <a:bodyPr/>
        <a:lstStyle/>
        <a:p>
          <a:endParaRPr lang="es-CR"/>
        </a:p>
      </dgm:t>
    </dgm:pt>
    <dgm:pt modelId="{B3899F7E-973D-47F8-8829-4BEA3078E878}" type="sibTrans" cxnId="{D6AAFEF4-BA9D-4AB3-BB92-682141052176}">
      <dgm:prSet/>
      <dgm:spPr/>
      <dgm:t>
        <a:bodyPr/>
        <a:lstStyle/>
        <a:p>
          <a:endParaRPr lang="es-CR"/>
        </a:p>
      </dgm:t>
    </dgm:pt>
    <dgm:pt modelId="{199BD430-9F19-4EF6-8E41-E1E28CA786A2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CR" dirty="0"/>
            <a:t>Music</a:t>
          </a:r>
        </a:p>
      </dgm:t>
    </dgm:pt>
    <dgm:pt modelId="{241DA470-01B5-44F5-92C0-812B526A9AB2}" type="parTrans" cxnId="{F485659F-B830-43E7-A936-2E31D4D33DC8}">
      <dgm:prSet/>
      <dgm:spPr/>
      <dgm:t>
        <a:bodyPr/>
        <a:lstStyle/>
        <a:p>
          <a:endParaRPr lang="es-CR"/>
        </a:p>
      </dgm:t>
    </dgm:pt>
    <dgm:pt modelId="{F3CB788E-046F-4661-B67E-A75E4749071D}" type="sibTrans" cxnId="{F485659F-B830-43E7-A936-2E31D4D33DC8}">
      <dgm:prSet/>
      <dgm:spPr/>
      <dgm:t>
        <a:bodyPr/>
        <a:lstStyle/>
        <a:p>
          <a:endParaRPr lang="es-CR"/>
        </a:p>
      </dgm:t>
    </dgm:pt>
    <dgm:pt modelId="{F1F4BA8A-C7F1-4192-8FE9-47EB6506CE68}">
      <dgm:prSet/>
      <dgm:spPr/>
      <dgm:t>
        <a:bodyPr/>
        <a:lstStyle/>
        <a:p>
          <a:r>
            <a:rPr lang="es-CR" dirty="0"/>
            <a:t>Negative Influence</a:t>
          </a:r>
        </a:p>
      </dgm:t>
    </dgm:pt>
    <dgm:pt modelId="{88B5F2EE-C11C-44F1-8EB4-27F89AB8AC44}" type="parTrans" cxnId="{52616F7F-0294-4C2C-A20B-B5B2ED703A14}">
      <dgm:prSet/>
      <dgm:spPr/>
      <dgm:t>
        <a:bodyPr/>
        <a:lstStyle/>
        <a:p>
          <a:endParaRPr lang="es-CR"/>
        </a:p>
      </dgm:t>
    </dgm:pt>
    <dgm:pt modelId="{5D0AC85D-5E72-4B40-AD29-54FB568B5C13}" type="sibTrans" cxnId="{52616F7F-0294-4C2C-A20B-B5B2ED703A14}">
      <dgm:prSet/>
      <dgm:spPr/>
      <dgm:t>
        <a:bodyPr/>
        <a:lstStyle/>
        <a:p>
          <a:endParaRPr lang="es-CR"/>
        </a:p>
      </dgm:t>
    </dgm:pt>
    <dgm:pt modelId="{7C93A413-3EEF-4477-8591-F54C9EAE0B5E}">
      <dgm:prSet/>
      <dgm:spPr/>
      <dgm:t>
        <a:bodyPr/>
        <a:lstStyle/>
        <a:p>
          <a:r>
            <a:rPr lang="es-CR" dirty="0"/>
            <a:t>Positive influence</a:t>
          </a:r>
        </a:p>
      </dgm:t>
    </dgm:pt>
    <dgm:pt modelId="{49F465E9-BD2D-4BB9-A68F-64C9994C0D28}" type="parTrans" cxnId="{05E86F38-7292-4510-B9F6-F368F8B06D54}">
      <dgm:prSet/>
      <dgm:spPr/>
      <dgm:t>
        <a:bodyPr/>
        <a:lstStyle/>
        <a:p>
          <a:endParaRPr lang="es-CR"/>
        </a:p>
      </dgm:t>
    </dgm:pt>
    <dgm:pt modelId="{D5421958-BAC2-4713-B64B-38747010C255}" type="sibTrans" cxnId="{05E86F38-7292-4510-B9F6-F368F8B06D54}">
      <dgm:prSet/>
      <dgm:spPr/>
      <dgm:t>
        <a:bodyPr/>
        <a:lstStyle/>
        <a:p>
          <a:endParaRPr lang="es-CR"/>
        </a:p>
      </dgm:t>
    </dgm:pt>
    <dgm:pt modelId="{513156B2-FFE8-4033-A0EA-1B32E3E793A2}">
      <dgm:prSet/>
      <dgm:spPr/>
      <dgm:t>
        <a:bodyPr/>
        <a:lstStyle/>
        <a:p>
          <a:r>
            <a:rPr lang="es-CR" dirty="0"/>
            <a:t>Tips for good use</a:t>
          </a:r>
        </a:p>
      </dgm:t>
    </dgm:pt>
    <dgm:pt modelId="{DA5BEDA7-D0AD-4F20-A2F9-6972A5C7C1E0}" type="parTrans" cxnId="{894476C1-8FB2-43F7-B769-2F6C34D7D625}">
      <dgm:prSet/>
      <dgm:spPr/>
      <dgm:t>
        <a:bodyPr/>
        <a:lstStyle/>
        <a:p>
          <a:endParaRPr lang="es-CR"/>
        </a:p>
      </dgm:t>
    </dgm:pt>
    <dgm:pt modelId="{E2FE3351-C422-4BA4-87E0-4E428D626472}" type="sibTrans" cxnId="{894476C1-8FB2-43F7-B769-2F6C34D7D625}">
      <dgm:prSet/>
      <dgm:spPr/>
      <dgm:t>
        <a:bodyPr/>
        <a:lstStyle/>
        <a:p>
          <a:endParaRPr lang="es-CR"/>
        </a:p>
      </dgm:t>
    </dgm:pt>
    <dgm:pt modelId="{EB6651A7-51A7-432C-A20B-71C2A8C1FF68}">
      <dgm:prSet/>
      <dgm:spPr/>
      <dgm:t>
        <a:bodyPr/>
        <a:lstStyle/>
        <a:p>
          <a:r>
            <a:rPr lang="es-CR" dirty="0"/>
            <a:t>Tips for good use</a:t>
          </a:r>
        </a:p>
      </dgm:t>
    </dgm:pt>
    <dgm:pt modelId="{CA237E01-D34D-488C-A786-46A32B05D189}" type="parTrans" cxnId="{FC59567D-A85A-4709-93E9-8FD2A79582DC}">
      <dgm:prSet/>
      <dgm:spPr/>
      <dgm:t>
        <a:bodyPr/>
        <a:lstStyle/>
        <a:p>
          <a:endParaRPr lang="es-CR"/>
        </a:p>
      </dgm:t>
    </dgm:pt>
    <dgm:pt modelId="{E803E085-7E51-4AFE-9DE8-40E318A26B9B}" type="sibTrans" cxnId="{FC59567D-A85A-4709-93E9-8FD2A79582DC}">
      <dgm:prSet/>
      <dgm:spPr/>
      <dgm:t>
        <a:bodyPr/>
        <a:lstStyle/>
        <a:p>
          <a:endParaRPr lang="es-CR"/>
        </a:p>
      </dgm:t>
    </dgm:pt>
    <dgm:pt modelId="{6B6445D5-D50C-4CA3-9F24-7AE8B8BBA437}">
      <dgm:prSet/>
      <dgm:spPr/>
      <dgm:t>
        <a:bodyPr/>
        <a:lstStyle/>
        <a:p>
          <a:r>
            <a:rPr lang="es-CR" dirty="0"/>
            <a:t>Tips for good use</a:t>
          </a:r>
        </a:p>
      </dgm:t>
    </dgm:pt>
    <dgm:pt modelId="{99E5BAB1-B877-4B2F-A1C0-FE257624383A}" type="parTrans" cxnId="{EA7C4918-1EF9-42E1-A721-BCC70750B217}">
      <dgm:prSet/>
      <dgm:spPr/>
      <dgm:t>
        <a:bodyPr/>
        <a:lstStyle/>
        <a:p>
          <a:endParaRPr lang="es-CR"/>
        </a:p>
      </dgm:t>
    </dgm:pt>
    <dgm:pt modelId="{22321A3D-74CE-4C50-B8A8-FB7734A8F103}" type="sibTrans" cxnId="{EA7C4918-1EF9-42E1-A721-BCC70750B217}">
      <dgm:prSet/>
      <dgm:spPr/>
      <dgm:t>
        <a:bodyPr/>
        <a:lstStyle/>
        <a:p>
          <a:endParaRPr lang="es-CR"/>
        </a:p>
      </dgm:t>
    </dgm:pt>
    <dgm:pt modelId="{9E77D387-D158-4FAE-9303-8C2467940E4A}" type="pres">
      <dgm:prSet presAssocID="{B0B98363-606A-41C6-933A-749373F900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718F72E-3663-4B17-B7B1-DB3681C8D0A9}" type="pres">
      <dgm:prSet presAssocID="{B0312871-6BA7-4808-8A54-B1E6E708C1E5}" presName="root" presStyleCnt="0"/>
      <dgm:spPr/>
    </dgm:pt>
    <dgm:pt modelId="{FEF99630-FAC4-4440-A5A9-E25392477898}" type="pres">
      <dgm:prSet presAssocID="{B0312871-6BA7-4808-8A54-B1E6E708C1E5}" presName="rootComposite" presStyleCnt="0"/>
      <dgm:spPr/>
    </dgm:pt>
    <dgm:pt modelId="{CC119FD8-F487-4D1F-982A-146E8D456361}" type="pres">
      <dgm:prSet presAssocID="{B0312871-6BA7-4808-8A54-B1E6E708C1E5}" presName="rootText" presStyleLbl="node1" presStyleIdx="0" presStyleCnt="3"/>
      <dgm:spPr/>
      <dgm:t>
        <a:bodyPr/>
        <a:lstStyle/>
        <a:p>
          <a:endParaRPr lang="en-US"/>
        </a:p>
      </dgm:t>
    </dgm:pt>
    <dgm:pt modelId="{5EA21E2E-D3A3-4125-9075-3632F17C3001}" type="pres">
      <dgm:prSet presAssocID="{B0312871-6BA7-4808-8A54-B1E6E708C1E5}" presName="rootConnector" presStyleLbl="node1" presStyleIdx="0" presStyleCnt="3"/>
      <dgm:spPr/>
      <dgm:t>
        <a:bodyPr/>
        <a:lstStyle/>
        <a:p>
          <a:endParaRPr lang="en-US"/>
        </a:p>
      </dgm:t>
    </dgm:pt>
    <dgm:pt modelId="{DFD61CDD-DA7E-461F-8345-39E5BBD8DD25}" type="pres">
      <dgm:prSet presAssocID="{B0312871-6BA7-4808-8A54-B1E6E708C1E5}" presName="childShape" presStyleCnt="0"/>
      <dgm:spPr/>
    </dgm:pt>
    <dgm:pt modelId="{8CAC83D9-3C3A-4541-B05F-18A1885C5C02}" type="pres">
      <dgm:prSet presAssocID="{5D68811C-7F3D-4B2C-95E8-317FF28600BE}" presName="Name13" presStyleLbl="parChTrans1D2" presStyleIdx="0" presStyleCnt="9"/>
      <dgm:spPr/>
      <dgm:t>
        <a:bodyPr/>
        <a:lstStyle/>
        <a:p>
          <a:endParaRPr lang="en-US"/>
        </a:p>
      </dgm:t>
    </dgm:pt>
    <dgm:pt modelId="{9C40F5FF-6417-412B-ACC1-A2D7D60658BA}" type="pres">
      <dgm:prSet presAssocID="{C9491EEE-A4D7-405E-A7C7-88DE4A301B6C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3DB8286-F54A-4F28-86E1-E0185B47B4AA}" type="pres">
      <dgm:prSet presAssocID="{BEA8B5AD-C3C4-48D8-9C92-9859D54617DF}" presName="Name13" presStyleLbl="parChTrans1D2" presStyleIdx="1" presStyleCnt="9"/>
      <dgm:spPr/>
      <dgm:t>
        <a:bodyPr/>
        <a:lstStyle/>
        <a:p>
          <a:endParaRPr lang="en-US"/>
        </a:p>
      </dgm:t>
    </dgm:pt>
    <dgm:pt modelId="{F5B49ADB-2DE4-43CD-A4F4-245B3FE5C1AB}" type="pres">
      <dgm:prSet presAssocID="{FE6F6797-0D44-43F4-94A0-E54D37047B2D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DA3A139-829D-40AA-A1FA-3E41796AFC9D}" type="pres">
      <dgm:prSet presAssocID="{DA5BEDA7-D0AD-4F20-A2F9-6972A5C7C1E0}" presName="Name13" presStyleLbl="parChTrans1D2" presStyleIdx="2" presStyleCnt="9"/>
      <dgm:spPr/>
      <dgm:t>
        <a:bodyPr/>
        <a:lstStyle/>
        <a:p>
          <a:endParaRPr lang="en-US"/>
        </a:p>
      </dgm:t>
    </dgm:pt>
    <dgm:pt modelId="{9BB1EC91-6502-4E3A-AEFD-127F2F9801A1}" type="pres">
      <dgm:prSet presAssocID="{513156B2-FFE8-4033-A0EA-1B32E3E793A2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5A1D3E2-4424-47F5-AF00-04570F53A16D}" type="pres">
      <dgm:prSet presAssocID="{85408FF8-3E26-4E74-AA02-9A9B2171ED65}" presName="root" presStyleCnt="0"/>
      <dgm:spPr/>
    </dgm:pt>
    <dgm:pt modelId="{C468951D-E06E-452E-9980-91895B15C1CB}" type="pres">
      <dgm:prSet presAssocID="{85408FF8-3E26-4E74-AA02-9A9B2171ED65}" presName="rootComposite" presStyleCnt="0"/>
      <dgm:spPr/>
    </dgm:pt>
    <dgm:pt modelId="{C58B539B-5ACD-4554-AB18-C3DD72E0FA49}" type="pres">
      <dgm:prSet presAssocID="{85408FF8-3E26-4E74-AA02-9A9B2171ED65}" presName="rootText" presStyleLbl="node1" presStyleIdx="1" presStyleCnt="3"/>
      <dgm:spPr/>
      <dgm:t>
        <a:bodyPr/>
        <a:lstStyle/>
        <a:p>
          <a:endParaRPr lang="en-US"/>
        </a:p>
      </dgm:t>
    </dgm:pt>
    <dgm:pt modelId="{1DAFA3E1-7656-4B69-BD3A-3DC40FD2AF5E}" type="pres">
      <dgm:prSet presAssocID="{85408FF8-3E26-4E74-AA02-9A9B2171ED65}" presName="rootConnector" presStyleLbl="node1" presStyleIdx="1" presStyleCnt="3"/>
      <dgm:spPr/>
      <dgm:t>
        <a:bodyPr/>
        <a:lstStyle/>
        <a:p>
          <a:endParaRPr lang="en-US"/>
        </a:p>
      </dgm:t>
    </dgm:pt>
    <dgm:pt modelId="{4161C080-E0B5-4B0C-9FA2-10CBCC1524A7}" type="pres">
      <dgm:prSet presAssocID="{85408FF8-3E26-4E74-AA02-9A9B2171ED65}" presName="childShape" presStyleCnt="0"/>
      <dgm:spPr/>
    </dgm:pt>
    <dgm:pt modelId="{681D88DF-8E7E-4707-BF28-4FF2F6F4FC5F}" type="pres">
      <dgm:prSet presAssocID="{3A8617DC-E7C1-4822-AA79-D1542BD361A8}" presName="Name13" presStyleLbl="parChTrans1D2" presStyleIdx="3" presStyleCnt="9"/>
      <dgm:spPr/>
      <dgm:t>
        <a:bodyPr/>
        <a:lstStyle/>
        <a:p>
          <a:endParaRPr lang="en-US"/>
        </a:p>
      </dgm:t>
    </dgm:pt>
    <dgm:pt modelId="{83EF5FB4-F62E-4E2E-9284-8DF480EE6619}" type="pres">
      <dgm:prSet presAssocID="{42345BE9-800D-450C-836C-F53897EDE510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86850-530B-4A15-86D4-520D50258FCE}" type="pres">
      <dgm:prSet presAssocID="{E23B9A07-3F5A-4AD4-9AE8-48388179FCDD}" presName="Name13" presStyleLbl="parChTrans1D2" presStyleIdx="4" presStyleCnt="9"/>
      <dgm:spPr/>
      <dgm:t>
        <a:bodyPr/>
        <a:lstStyle/>
        <a:p>
          <a:endParaRPr lang="en-US"/>
        </a:p>
      </dgm:t>
    </dgm:pt>
    <dgm:pt modelId="{D92D3381-BE1F-4B36-9472-B5F22A2C261D}" type="pres">
      <dgm:prSet presAssocID="{C9FBECC5-BFE9-4E79-B18C-D130C97BBC92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1F71DA4-B763-412E-BBF4-D8F48936314B}" type="pres">
      <dgm:prSet presAssocID="{CA237E01-D34D-488C-A786-46A32B05D189}" presName="Name13" presStyleLbl="parChTrans1D2" presStyleIdx="5" presStyleCnt="9"/>
      <dgm:spPr/>
      <dgm:t>
        <a:bodyPr/>
        <a:lstStyle/>
        <a:p>
          <a:endParaRPr lang="en-US"/>
        </a:p>
      </dgm:t>
    </dgm:pt>
    <dgm:pt modelId="{640E2C31-83A0-4D43-9EF1-69E546B8D3B1}" type="pres">
      <dgm:prSet presAssocID="{EB6651A7-51A7-432C-A20B-71C2A8C1FF68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85FD5E2-AA01-448D-AD84-ADA739694FF0}" type="pres">
      <dgm:prSet presAssocID="{199BD430-9F19-4EF6-8E41-E1E28CA786A2}" presName="root" presStyleCnt="0"/>
      <dgm:spPr/>
    </dgm:pt>
    <dgm:pt modelId="{126E965B-C2F0-4D16-80A2-1D29664D3D74}" type="pres">
      <dgm:prSet presAssocID="{199BD430-9F19-4EF6-8E41-E1E28CA786A2}" presName="rootComposite" presStyleCnt="0"/>
      <dgm:spPr/>
    </dgm:pt>
    <dgm:pt modelId="{B680313F-C2D9-43D8-922E-0CBE530ECDCE}" type="pres">
      <dgm:prSet presAssocID="{199BD430-9F19-4EF6-8E41-E1E28CA786A2}" presName="rootText" presStyleLbl="node1" presStyleIdx="2" presStyleCnt="3"/>
      <dgm:spPr/>
      <dgm:t>
        <a:bodyPr/>
        <a:lstStyle/>
        <a:p>
          <a:endParaRPr lang="en-US"/>
        </a:p>
      </dgm:t>
    </dgm:pt>
    <dgm:pt modelId="{405FD109-9329-4D1B-A786-841A80ADCF71}" type="pres">
      <dgm:prSet presAssocID="{199BD430-9F19-4EF6-8E41-E1E28CA786A2}" presName="rootConnector" presStyleLbl="node1" presStyleIdx="2" presStyleCnt="3"/>
      <dgm:spPr/>
      <dgm:t>
        <a:bodyPr/>
        <a:lstStyle/>
        <a:p>
          <a:endParaRPr lang="en-US"/>
        </a:p>
      </dgm:t>
    </dgm:pt>
    <dgm:pt modelId="{F5426EBD-E49C-49B0-9027-68C302511130}" type="pres">
      <dgm:prSet presAssocID="{199BD430-9F19-4EF6-8E41-E1E28CA786A2}" presName="childShape" presStyleCnt="0"/>
      <dgm:spPr/>
    </dgm:pt>
    <dgm:pt modelId="{509CEE47-4016-4392-8E74-D938A501C7DD}" type="pres">
      <dgm:prSet presAssocID="{88B5F2EE-C11C-44F1-8EB4-27F89AB8AC44}" presName="Name13" presStyleLbl="parChTrans1D2" presStyleIdx="6" presStyleCnt="9"/>
      <dgm:spPr/>
      <dgm:t>
        <a:bodyPr/>
        <a:lstStyle/>
        <a:p>
          <a:endParaRPr lang="en-US"/>
        </a:p>
      </dgm:t>
    </dgm:pt>
    <dgm:pt modelId="{5AF4C522-623D-42CB-B9BE-763EB65A565F}" type="pres">
      <dgm:prSet presAssocID="{F1F4BA8A-C7F1-4192-8FE9-47EB6506CE68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16D22-658B-4A28-B7C6-00B6045E04D5}" type="pres">
      <dgm:prSet presAssocID="{49F465E9-BD2D-4BB9-A68F-64C9994C0D28}" presName="Name13" presStyleLbl="parChTrans1D2" presStyleIdx="7" presStyleCnt="9"/>
      <dgm:spPr/>
      <dgm:t>
        <a:bodyPr/>
        <a:lstStyle/>
        <a:p>
          <a:endParaRPr lang="en-US"/>
        </a:p>
      </dgm:t>
    </dgm:pt>
    <dgm:pt modelId="{9D8DA1FE-B5CE-4FD2-860C-67A09C18515D}" type="pres">
      <dgm:prSet presAssocID="{7C93A413-3EEF-4477-8591-F54C9EAE0B5E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CF9D823-4471-46B9-9BEC-57BD37038D1C}" type="pres">
      <dgm:prSet presAssocID="{99E5BAB1-B877-4B2F-A1C0-FE257624383A}" presName="Name13" presStyleLbl="parChTrans1D2" presStyleIdx="8" presStyleCnt="9"/>
      <dgm:spPr/>
      <dgm:t>
        <a:bodyPr/>
        <a:lstStyle/>
        <a:p>
          <a:endParaRPr lang="en-US"/>
        </a:p>
      </dgm:t>
    </dgm:pt>
    <dgm:pt modelId="{CD1DE731-EBBF-4458-A75F-7B270D38A08A}" type="pres">
      <dgm:prSet presAssocID="{6B6445D5-D50C-4CA3-9F24-7AE8B8BBA437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3CB1F86-D71C-4A7E-8ED7-DDCDB6A02FC5}" type="presOf" srcId="{5D68811C-7F3D-4B2C-95E8-317FF28600BE}" destId="{8CAC83D9-3C3A-4541-B05F-18A1885C5C02}" srcOrd="0" destOrd="0" presId="urn:microsoft.com/office/officeart/2005/8/layout/hierarchy3"/>
    <dgm:cxn modelId="{417558CC-7F22-48C0-8C25-C61FC8F1F470}" type="presOf" srcId="{B0312871-6BA7-4808-8A54-B1E6E708C1E5}" destId="{CC119FD8-F487-4D1F-982A-146E8D456361}" srcOrd="0" destOrd="0" presId="urn:microsoft.com/office/officeart/2005/8/layout/hierarchy3"/>
    <dgm:cxn modelId="{82F6FC12-4E77-49CC-BE67-CA8C68B53DEF}" type="presOf" srcId="{199BD430-9F19-4EF6-8E41-E1E28CA786A2}" destId="{B680313F-C2D9-43D8-922E-0CBE530ECDCE}" srcOrd="0" destOrd="0" presId="urn:microsoft.com/office/officeart/2005/8/layout/hierarchy3"/>
    <dgm:cxn modelId="{F485659F-B830-43E7-A936-2E31D4D33DC8}" srcId="{B0B98363-606A-41C6-933A-749373F900C0}" destId="{199BD430-9F19-4EF6-8E41-E1E28CA786A2}" srcOrd="2" destOrd="0" parTransId="{241DA470-01B5-44F5-92C0-812B526A9AB2}" sibTransId="{F3CB788E-046F-4661-B67E-A75E4749071D}"/>
    <dgm:cxn modelId="{CA218418-66D4-448B-968A-207187845C45}" srcId="{B0312871-6BA7-4808-8A54-B1E6E708C1E5}" destId="{FE6F6797-0D44-43F4-94A0-E54D37047B2D}" srcOrd="1" destOrd="0" parTransId="{BEA8B5AD-C3C4-48D8-9C92-9859D54617DF}" sibTransId="{C8231F40-41EA-4228-8E85-2F36F8A69F2C}"/>
    <dgm:cxn modelId="{29A7D539-D6B6-4E66-A531-DA9A6E640172}" type="presOf" srcId="{DA5BEDA7-D0AD-4F20-A2F9-6972A5C7C1E0}" destId="{FDA3A139-829D-40AA-A1FA-3E41796AFC9D}" srcOrd="0" destOrd="0" presId="urn:microsoft.com/office/officeart/2005/8/layout/hierarchy3"/>
    <dgm:cxn modelId="{814B5EC1-DF64-49D3-9DAE-EECA73A505B3}" type="presOf" srcId="{EB6651A7-51A7-432C-A20B-71C2A8C1FF68}" destId="{640E2C31-83A0-4D43-9EF1-69E546B8D3B1}" srcOrd="0" destOrd="0" presId="urn:microsoft.com/office/officeart/2005/8/layout/hierarchy3"/>
    <dgm:cxn modelId="{2B04CF23-1CBD-43B6-A314-B6296C4E2F93}" type="presOf" srcId="{C9FBECC5-BFE9-4E79-B18C-D130C97BBC92}" destId="{D92D3381-BE1F-4B36-9472-B5F22A2C261D}" srcOrd="0" destOrd="0" presId="urn:microsoft.com/office/officeart/2005/8/layout/hierarchy3"/>
    <dgm:cxn modelId="{10B9DD6B-C78F-452D-85CC-A70EA751D64C}" type="presOf" srcId="{CA237E01-D34D-488C-A786-46A32B05D189}" destId="{51F71DA4-B763-412E-BBF4-D8F48936314B}" srcOrd="0" destOrd="0" presId="urn:microsoft.com/office/officeart/2005/8/layout/hierarchy3"/>
    <dgm:cxn modelId="{EA7C4918-1EF9-42E1-A721-BCC70750B217}" srcId="{199BD430-9F19-4EF6-8E41-E1E28CA786A2}" destId="{6B6445D5-D50C-4CA3-9F24-7AE8B8BBA437}" srcOrd="2" destOrd="0" parTransId="{99E5BAB1-B877-4B2F-A1C0-FE257624383A}" sibTransId="{22321A3D-74CE-4C50-B8A8-FB7734A8F103}"/>
    <dgm:cxn modelId="{7A5F13AA-978C-4970-A6C9-A2E330C5384F}" srcId="{B0B98363-606A-41C6-933A-749373F900C0}" destId="{B0312871-6BA7-4808-8A54-B1E6E708C1E5}" srcOrd="0" destOrd="0" parTransId="{E0F145FC-7B72-4E60-A6F5-856CA049097E}" sibTransId="{8D68FA18-CAA8-4A87-B3E6-D1934A6D61BC}"/>
    <dgm:cxn modelId="{DCB7D1D0-0196-4D66-8E65-CF1503BD0166}" type="presOf" srcId="{99E5BAB1-B877-4B2F-A1C0-FE257624383A}" destId="{3CF9D823-4471-46B9-9BEC-57BD37038D1C}" srcOrd="0" destOrd="0" presId="urn:microsoft.com/office/officeart/2005/8/layout/hierarchy3"/>
    <dgm:cxn modelId="{9DFBB556-A614-4AC1-9B68-663F18C30B11}" type="presOf" srcId="{E23B9A07-3F5A-4AD4-9AE8-48388179FCDD}" destId="{3CC86850-530B-4A15-86D4-520D50258FCE}" srcOrd="0" destOrd="0" presId="urn:microsoft.com/office/officeart/2005/8/layout/hierarchy3"/>
    <dgm:cxn modelId="{AA871973-AF6A-4375-B5B8-6404D0C60B76}" type="presOf" srcId="{49F465E9-BD2D-4BB9-A68F-64C9994C0D28}" destId="{97616D22-658B-4A28-B7C6-00B6045E04D5}" srcOrd="0" destOrd="0" presId="urn:microsoft.com/office/officeart/2005/8/layout/hierarchy3"/>
    <dgm:cxn modelId="{519237A8-5C7E-42A2-99FE-3D4E61760B22}" srcId="{85408FF8-3E26-4E74-AA02-9A9B2171ED65}" destId="{42345BE9-800D-450C-836C-F53897EDE510}" srcOrd="0" destOrd="0" parTransId="{3A8617DC-E7C1-4822-AA79-D1542BD361A8}" sibTransId="{5BC1EAE4-A646-4106-85D6-DE06A7686720}"/>
    <dgm:cxn modelId="{F03F6B0E-8D8E-4CAD-A264-56E0A39FB5BD}" srcId="{B0B98363-606A-41C6-933A-749373F900C0}" destId="{85408FF8-3E26-4E74-AA02-9A9B2171ED65}" srcOrd="1" destOrd="0" parTransId="{3248EEDF-8B1C-40DE-AE6F-59A175918693}" sibTransId="{54CC6405-BC61-42DB-B891-8294AF0219AE}"/>
    <dgm:cxn modelId="{196D9C68-1B8E-44CC-8BD9-4D636BD8FE12}" type="presOf" srcId="{42345BE9-800D-450C-836C-F53897EDE510}" destId="{83EF5FB4-F62E-4E2E-9284-8DF480EE6619}" srcOrd="0" destOrd="0" presId="urn:microsoft.com/office/officeart/2005/8/layout/hierarchy3"/>
    <dgm:cxn modelId="{0C652C17-8258-4D7A-B66D-DB75D7BF5004}" type="presOf" srcId="{B0312871-6BA7-4808-8A54-B1E6E708C1E5}" destId="{5EA21E2E-D3A3-4125-9075-3632F17C3001}" srcOrd="1" destOrd="0" presId="urn:microsoft.com/office/officeart/2005/8/layout/hierarchy3"/>
    <dgm:cxn modelId="{894476C1-8FB2-43F7-B769-2F6C34D7D625}" srcId="{B0312871-6BA7-4808-8A54-B1E6E708C1E5}" destId="{513156B2-FFE8-4033-A0EA-1B32E3E793A2}" srcOrd="2" destOrd="0" parTransId="{DA5BEDA7-D0AD-4F20-A2F9-6972A5C7C1E0}" sibTransId="{E2FE3351-C422-4BA4-87E0-4E428D626472}"/>
    <dgm:cxn modelId="{E69647E8-6330-4024-A020-ADDCE53A5617}" type="presOf" srcId="{FE6F6797-0D44-43F4-94A0-E54D37047B2D}" destId="{F5B49ADB-2DE4-43CD-A4F4-245B3FE5C1AB}" srcOrd="0" destOrd="0" presId="urn:microsoft.com/office/officeart/2005/8/layout/hierarchy3"/>
    <dgm:cxn modelId="{42F0E208-26C6-4148-81F6-3E016A85CA18}" type="presOf" srcId="{F1F4BA8A-C7F1-4192-8FE9-47EB6506CE68}" destId="{5AF4C522-623D-42CB-B9BE-763EB65A565F}" srcOrd="0" destOrd="0" presId="urn:microsoft.com/office/officeart/2005/8/layout/hierarchy3"/>
    <dgm:cxn modelId="{BD4E2241-33D9-4D6E-8BDB-A1935AD7A11D}" type="presOf" srcId="{7C93A413-3EEF-4477-8591-F54C9EAE0B5E}" destId="{9D8DA1FE-B5CE-4FD2-860C-67A09C18515D}" srcOrd="0" destOrd="0" presId="urn:microsoft.com/office/officeart/2005/8/layout/hierarchy3"/>
    <dgm:cxn modelId="{E6840A63-A9F5-48C7-8E81-6B4B42472F67}" type="presOf" srcId="{3A8617DC-E7C1-4822-AA79-D1542BD361A8}" destId="{681D88DF-8E7E-4707-BF28-4FF2F6F4FC5F}" srcOrd="0" destOrd="0" presId="urn:microsoft.com/office/officeart/2005/8/layout/hierarchy3"/>
    <dgm:cxn modelId="{D6AAFEF4-BA9D-4AB3-BB92-682141052176}" srcId="{85408FF8-3E26-4E74-AA02-9A9B2171ED65}" destId="{C9FBECC5-BFE9-4E79-B18C-D130C97BBC92}" srcOrd="1" destOrd="0" parTransId="{E23B9A07-3F5A-4AD4-9AE8-48388179FCDD}" sibTransId="{B3899F7E-973D-47F8-8829-4BEA3078E878}"/>
    <dgm:cxn modelId="{98BBD970-FE97-4718-B9E5-1D6341BE2FC0}" srcId="{B0312871-6BA7-4808-8A54-B1E6E708C1E5}" destId="{C9491EEE-A4D7-405E-A7C7-88DE4A301B6C}" srcOrd="0" destOrd="0" parTransId="{5D68811C-7F3D-4B2C-95E8-317FF28600BE}" sibTransId="{A09A1E29-AF88-494A-B988-DA9D230CE430}"/>
    <dgm:cxn modelId="{98D3A0BC-562D-41CC-ABCD-8298BFE6B868}" type="presOf" srcId="{513156B2-FFE8-4033-A0EA-1B32E3E793A2}" destId="{9BB1EC91-6502-4E3A-AEFD-127F2F9801A1}" srcOrd="0" destOrd="0" presId="urn:microsoft.com/office/officeart/2005/8/layout/hierarchy3"/>
    <dgm:cxn modelId="{52616F7F-0294-4C2C-A20B-B5B2ED703A14}" srcId="{199BD430-9F19-4EF6-8E41-E1E28CA786A2}" destId="{F1F4BA8A-C7F1-4192-8FE9-47EB6506CE68}" srcOrd="0" destOrd="0" parTransId="{88B5F2EE-C11C-44F1-8EB4-27F89AB8AC44}" sibTransId="{5D0AC85D-5E72-4B40-AD29-54FB568B5C13}"/>
    <dgm:cxn modelId="{A53EF9CE-852B-43EC-8A72-C9E70C9C42B9}" type="presOf" srcId="{C9491EEE-A4D7-405E-A7C7-88DE4A301B6C}" destId="{9C40F5FF-6417-412B-ACC1-A2D7D60658BA}" srcOrd="0" destOrd="0" presId="urn:microsoft.com/office/officeart/2005/8/layout/hierarchy3"/>
    <dgm:cxn modelId="{575C4F7E-E9C8-430B-B8CB-8D42DF06D165}" type="presOf" srcId="{199BD430-9F19-4EF6-8E41-E1E28CA786A2}" destId="{405FD109-9329-4D1B-A786-841A80ADCF71}" srcOrd="1" destOrd="0" presId="urn:microsoft.com/office/officeart/2005/8/layout/hierarchy3"/>
    <dgm:cxn modelId="{9C8EBDFA-E9F4-4ECD-9CF7-D4F74B22DB6C}" type="presOf" srcId="{BEA8B5AD-C3C4-48D8-9C92-9859D54617DF}" destId="{93DB8286-F54A-4F28-86E1-E0185B47B4AA}" srcOrd="0" destOrd="0" presId="urn:microsoft.com/office/officeart/2005/8/layout/hierarchy3"/>
    <dgm:cxn modelId="{A9BDCBB3-CBE5-4389-89E7-D80A143786D1}" type="presOf" srcId="{85408FF8-3E26-4E74-AA02-9A9B2171ED65}" destId="{C58B539B-5ACD-4554-AB18-C3DD72E0FA49}" srcOrd="0" destOrd="0" presId="urn:microsoft.com/office/officeart/2005/8/layout/hierarchy3"/>
    <dgm:cxn modelId="{999BE1ED-C10A-4AC9-B1D6-BEBADF2741F2}" type="presOf" srcId="{88B5F2EE-C11C-44F1-8EB4-27F89AB8AC44}" destId="{509CEE47-4016-4392-8E74-D938A501C7DD}" srcOrd="0" destOrd="0" presId="urn:microsoft.com/office/officeart/2005/8/layout/hierarchy3"/>
    <dgm:cxn modelId="{C49F5968-E83B-4A44-ACA7-CA7905AE6EEA}" type="presOf" srcId="{6B6445D5-D50C-4CA3-9F24-7AE8B8BBA437}" destId="{CD1DE731-EBBF-4458-A75F-7B270D38A08A}" srcOrd="0" destOrd="0" presId="urn:microsoft.com/office/officeart/2005/8/layout/hierarchy3"/>
    <dgm:cxn modelId="{FC59567D-A85A-4709-93E9-8FD2A79582DC}" srcId="{85408FF8-3E26-4E74-AA02-9A9B2171ED65}" destId="{EB6651A7-51A7-432C-A20B-71C2A8C1FF68}" srcOrd="2" destOrd="0" parTransId="{CA237E01-D34D-488C-A786-46A32B05D189}" sibTransId="{E803E085-7E51-4AFE-9DE8-40E318A26B9B}"/>
    <dgm:cxn modelId="{7E48253A-839A-439B-BF65-A4451E24853A}" type="presOf" srcId="{85408FF8-3E26-4E74-AA02-9A9B2171ED65}" destId="{1DAFA3E1-7656-4B69-BD3A-3DC40FD2AF5E}" srcOrd="1" destOrd="0" presId="urn:microsoft.com/office/officeart/2005/8/layout/hierarchy3"/>
    <dgm:cxn modelId="{05E86F38-7292-4510-B9F6-F368F8B06D54}" srcId="{199BD430-9F19-4EF6-8E41-E1E28CA786A2}" destId="{7C93A413-3EEF-4477-8591-F54C9EAE0B5E}" srcOrd="1" destOrd="0" parTransId="{49F465E9-BD2D-4BB9-A68F-64C9994C0D28}" sibTransId="{D5421958-BAC2-4713-B64B-38747010C255}"/>
    <dgm:cxn modelId="{5012FB50-E213-47C9-8212-AECA8BFA8C21}" type="presOf" srcId="{B0B98363-606A-41C6-933A-749373F900C0}" destId="{9E77D387-D158-4FAE-9303-8C2467940E4A}" srcOrd="0" destOrd="0" presId="urn:microsoft.com/office/officeart/2005/8/layout/hierarchy3"/>
    <dgm:cxn modelId="{7268A13A-EF88-4575-9D30-774018D92579}" type="presParOf" srcId="{9E77D387-D158-4FAE-9303-8C2467940E4A}" destId="{6718F72E-3663-4B17-B7B1-DB3681C8D0A9}" srcOrd="0" destOrd="0" presId="urn:microsoft.com/office/officeart/2005/8/layout/hierarchy3"/>
    <dgm:cxn modelId="{68486023-5B5D-48FF-9294-96DB8337989D}" type="presParOf" srcId="{6718F72E-3663-4B17-B7B1-DB3681C8D0A9}" destId="{FEF99630-FAC4-4440-A5A9-E25392477898}" srcOrd="0" destOrd="0" presId="urn:microsoft.com/office/officeart/2005/8/layout/hierarchy3"/>
    <dgm:cxn modelId="{0DC287FA-FE86-4F2E-845C-228582CDBCE9}" type="presParOf" srcId="{FEF99630-FAC4-4440-A5A9-E25392477898}" destId="{CC119FD8-F487-4D1F-982A-146E8D456361}" srcOrd="0" destOrd="0" presId="urn:microsoft.com/office/officeart/2005/8/layout/hierarchy3"/>
    <dgm:cxn modelId="{B45791F6-BDCF-4681-811C-0853B32FB2A6}" type="presParOf" srcId="{FEF99630-FAC4-4440-A5A9-E25392477898}" destId="{5EA21E2E-D3A3-4125-9075-3632F17C3001}" srcOrd="1" destOrd="0" presId="urn:microsoft.com/office/officeart/2005/8/layout/hierarchy3"/>
    <dgm:cxn modelId="{2002EF5C-B889-49FF-960D-7DA8B0820D83}" type="presParOf" srcId="{6718F72E-3663-4B17-B7B1-DB3681C8D0A9}" destId="{DFD61CDD-DA7E-461F-8345-39E5BBD8DD25}" srcOrd="1" destOrd="0" presId="urn:microsoft.com/office/officeart/2005/8/layout/hierarchy3"/>
    <dgm:cxn modelId="{A0494FB8-5E5C-41E2-A47A-356858F2EA43}" type="presParOf" srcId="{DFD61CDD-DA7E-461F-8345-39E5BBD8DD25}" destId="{8CAC83D9-3C3A-4541-B05F-18A1885C5C02}" srcOrd="0" destOrd="0" presId="urn:microsoft.com/office/officeart/2005/8/layout/hierarchy3"/>
    <dgm:cxn modelId="{96351A6C-0ACD-4370-BCB6-CC7DAB899CE8}" type="presParOf" srcId="{DFD61CDD-DA7E-461F-8345-39E5BBD8DD25}" destId="{9C40F5FF-6417-412B-ACC1-A2D7D60658BA}" srcOrd="1" destOrd="0" presId="urn:microsoft.com/office/officeart/2005/8/layout/hierarchy3"/>
    <dgm:cxn modelId="{EA599EA7-8B0D-4EC1-8EA2-962D4A936F66}" type="presParOf" srcId="{DFD61CDD-DA7E-461F-8345-39E5BBD8DD25}" destId="{93DB8286-F54A-4F28-86E1-E0185B47B4AA}" srcOrd="2" destOrd="0" presId="urn:microsoft.com/office/officeart/2005/8/layout/hierarchy3"/>
    <dgm:cxn modelId="{2264A657-D41E-4F9D-81AC-6E1717F51884}" type="presParOf" srcId="{DFD61CDD-DA7E-461F-8345-39E5BBD8DD25}" destId="{F5B49ADB-2DE4-43CD-A4F4-245B3FE5C1AB}" srcOrd="3" destOrd="0" presId="urn:microsoft.com/office/officeart/2005/8/layout/hierarchy3"/>
    <dgm:cxn modelId="{5A8A3353-2D57-47A3-956F-09FF4BF06CA3}" type="presParOf" srcId="{DFD61CDD-DA7E-461F-8345-39E5BBD8DD25}" destId="{FDA3A139-829D-40AA-A1FA-3E41796AFC9D}" srcOrd="4" destOrd="0" presId="urn:microsoft.com/office/officeart/2005/8/layout/hierarchy3"/>
    <dgm:cxn modelId="{1C7935A1-ECFB-473B-935E-CBD924092403}" type="presParOf" srcId="{DFD61CDD-DA7E-461F-8345-39E5BBD8DD25}" destId="{9BB1EC91-6502-4E3A-AEFD-127F2F9801A1}" srcOrd="5" destOrd="0" presId="urn:microsoft.com/office/officeart/2005/8/layout/hierarchy3"/>
    <dgm:cxn modelId="{BD197AA4-2245-48D6-9E61-254DF32783A2}" type="presParOf" srcId="{9E77D387-D158-4FAE-9303-8C2467940E4A}" destId="{B5A1D3E2-4424-47F5-AF00-04570F53A16D}" srcOrd="1" destOrd="0" presId="urn:microsoft.com/office/officeart/2005/8/layout/hierarchy3"/>
    <dgm:cxn modelId="{469DD806-D964-4830-BC78-D498FE20F776}" type="presParOf" srcId="{B5A1D3E2-4424-47F5-AF00-04570F53A16D}" destId="{C468951D-E06E-452E-9980-91895B15C1CB}" srcOrd="0" destOrd="0" presId="urn:microsoft.com/office/officeart/2005/8/layout/hierarchy3"/>
    <dgm:cxn modelId="{DAC3A07D-FA7C-47DD-8632-8F8B18A398F6}" type="presParOf" srcId="{C468951D-E06E-452E-9980-91895B15C1CB}" destId="{C58B539B-5ACD-4554-AB18-C3DD72E0FA49}" srcOrd="0" destOrd="0" presId="urn:microsoft.com/office/officeart/2005/8/layout/hierarchy3"/>
    <dgm:cxn modelId="{CCEC6B16-8483-4EC5-A7D3-CC9D74AB8927}" type="presParOf" srcId="{C468951D-E06E-452E-9980-91895B15C1CB}" destId="{1DAFA3E1-7656-4B69-BD3A-3DC40FD2AF5E}" srcOrd="1" destOrd="0" presId="urn:microsoft.com/office/officeart/2005/8/layout/hierarchy3"/>
    <dgm:cxn modelId="{9AC939A6-F2E3-4E5B-9051-ABD32D7287A3}" type="presParOf" srcId="{B5A1D3E2-4424-47F5-AF00-04570F53A16D}" destId="{4161C080-E0B5-4B0C-9FA2-10CBCC1524A7}" srcOrd="1" destOrd="0" presId="urn:microsoft.com/office/officeart/2005/8/layout/hierarchy3"/>
    <dgm:cxn modelId="{CB0F8519-5F82-469A-AAC0-8811D0E11E11}" type="presParOf" srcId="{4161C080-E0B5-4B0C-9FA2-10CBCC1524A7}" destId="{681D88DF-8E7E-4707-BF28-4FF2F6F4FC5F}" srcOrd="0" destOrd="0" presId="urn:microsoft.com/office/officeart/2005/8/layout/hierarchy3"/>
    <dgm:cxn modelId="{B34A5647-3D77-40AF-9D25-C0D76D3A921E}" type="presParOf" srcId="{4161C080-E0B5-4B0C-9FA2-10CBCC1524A7}" destId="{83EF5FB4-F62E-4E2E-9284-8DF480EE6619}" srcOrd="1" destOrd="0" presId="urn:microsoft.com/office/officeart/2005/8/layout/hierarchy3"/>
    <dgm:cxn modelId="{63820662-B18A-4EB0-B228-55C218A91BE8}" type="presParOf" srcId="{4161C080-E0B5-4B0C-9FA2-10CBCC1524A7}" destId="{3CC86850-530B-4A15-86D4-520D50258FCE}" srcOrd="2" destOrd="0" presId="urn:microsoft.com/office/officeart/2005/8/layout/hierarchy3"/>
    <dgm:cxn modelId="{26E3659F-8278-473D-939C-52F183ECEDDE}" type="presParOf" srcId="{4161C080-E0B5-4B0C-9FA2-10CBCC1524A7}" destId="{D92D3381-BE1F-4B36-9472-B5F22A2C261D}" srcOrd="3" destOrd="0" presId="urn:microsoft.com/office/officeart/2005/8/layout/hierarchy3"/>
    <dgm:cxn modelId="{EE87C5BC-B120-4571-A700-131F6F0B6DC4}" type="presParOf" srcId="{4161C080-E0B5-4B0C-9FA2-10CBCC1524A7}" destId="{51F71DA4-B763-412E-BBF4-D8F48936314B}" srcOrd="4" destOrd="0" presId="urn:microsoft.com/office/officeart/2005/8/layout/hierarchy3"/>
    <dgm:cxn modelId="{936BC0E2-FAC3-4029-9425-D13DC450D112}" type="presParOf" srcId="{4161C080-E0B5-4B0C-9FA2-10CBCC1524A7}" destId="{640E2C31-83A0-4D43-9EF1-69E546B8D3B1}" srcOrd="5" destOrd="0" presId="urn:microsoft.com/office/officeart/2005/8/layout/hierarchy3"/>
    <dgm:cxn modelId="{115232A3-A370-4E8B-8EFB-D247F5B82F51}" type="presParOf" srcId="{9E77D387-D158-4FAE-9303-8C2467940E4A}" destId="{185FD5E2-AA01-448D-AD84-ADA739694FF0}" srcOrd="2" destOrd="0" presId="urn:microsoft.com/office/officeart/2005/8/layout/hierarchy3"/>
    <dgm:cxn modelId="{1561D390-59DB-4D55-8A54-5F28C021B8B7}" type="presParOf" srcId="{185FD5E2-AA01-448D-AD84-ADA739694FF0}" destId="{126E965B-C2F0-4D16-80A2-1D29664D3D74}" srcOrd="0" destOrd="0" presId="urn:microsoft.com/office/officeart/2005/8/layout/hierarchy3"/>
    <dgm:cxn modelId="{361B1BF7-860B-4B7E-89B5-1D7D991CFED1}" type="presParOf" srcId="{126E965B-C2F0-4D16-80A2-1D29664D3D74}" destId="{B680313F-C2D9-43D8-922E-0CBE530ECDCE}" srcOrd="0" destOrd="0" presId="urn:microsoft.com/office/officeart/2005/8/layout/hierarchy3"/>
    <dgm:cxn modelId="{1658E3CE-6C62-468A-B33C-F6BECEE9D1E8}" type="presParOf" srcId="{126E965B-C2F0-4D16-80A2-1D29664D3D74}" destId="{405FD109-9329-4D1B-A786-841A80ADCF71}" srcOrd="1" destOrd="0" presId="urn:microsoft.com/office/officeart/2005/8/layout/hierarchy3"/>
    <dgm:cxn modelId="{271748D5-AA56-4CFA-983A-A7DA57EC9902}" type="presParOf" srcId="{185FD5E2-AA01-448D-AD84-ADA739694FF0}" destId="{F5426EBD-E49C-49B0-9027-68C302511130}" srcOrd="1" destOrd="0" presId="urn:microsoft.com/office/officeart/2005/8/layout/hierarchy3"/>
    <dgm:cxn modelId="{589AE36F-1653-4142-A103-C0A440A9E3A6}" type="presParOf" srcId="{F5426EBD-E49C-49B0-9027-68C302511130}" destId="{509CEE47-4016-4392-8E74-D938A501C7DD}" srcOrd="0" destOrd="0" presId="urn:microsoft.com/office/officeart/2005/8/layout/hierarchy3"/>
    <dgm:cxn modelId="{75839A5F-75C8-4070-81CE-286DEE2762BE}" type="presParOf" srcId="{F5426EBD-E49C-49B0-9027-68C302511130}" destId="{5AF4C522-623D-42CB-B9BE-763EB65A565F}" srcOrd="1" destOrd="0" presId="urn:microsoft.com/office/officeart/2005/8/layout/hierarchy3"/>
    <dgm:cxn modelId="{A1A1A98C-C651-4CDA-B27A-8D579DA16E7A}" type="presParOf" srcId="{F5426EBD-E49C-49B0-9027-68C302511130}" destId="{97616D22-658B-4A28-B7C6-00B6045E04D5}" srcOrd="2" destOrd="0" presId="urn:microsoft.com/office/officeart/2005/8/layout/hierarchy3"/>
    <dgm:cxn modelId="{86F2E1B0-E754-4FD1-9F25-0CDAEB7B0EB1}" type="presParOf" srcId="{F5426EBD-E49C-49B0-9027-68C302511130}" destId="{9D8DA1FE-B5CE-4FD2-860C-67A09C18515D}" srcOrd="3" destOrd="0" presId="urn:microsoft.com/office/officeart/2005/8/layout/hierarchy3"/>
    <dgm:cxn modelId="{0A66DC52-F6CC-4AFA-AB3A-94540F5DF1A7}" type="presParOf" srcId="{F5426EBD-E49C-49B0-9027-68C302511130}" destId="{3CF9D823-4471-46B9-9BEC-57BD37038D1C}" srcOrd="4" destOrd="0" presId="urn:microsoft.com/office/officeart/2005/8/layout/hierarchy3"/>
    <dgm:cxn modelId="{EFB24166-91DC-4ED2-BC7D-0FDCC6AAB99B}" type="presParOf" srcId="{F5426EBD-E49C-49B0-9027-68C302511130}" destId="{CD1DE731-EBBF-4458-A75F-7B270D38A08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971D-B4CB-4072-83D3-52982FF0E83D}" type="datetimeFigureOut">
              <a:rPr lang="en-US" smtClean="0"/>
              <a:t>6/7/2015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D96E3-B09E-478F-AFB0-13BE293D36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3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96E3-B09E-478F-AFB0-13BE293D36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8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5FD8162-063C-4EAA-936B-F758D68870B5}" type="datetimeFigureOut">
              <a:rPr lang="es-CR" smtClean="0"/>
              <a:t>07/06/2015</a:t>
            </a:fld>
            <a:endParaRPr lang="es-CR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CBD207AE-8CE1-4F48-A602-179764A76DF0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5190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162-063C-4EAA-936B-F758D68870B5}" type="datetimeFigureOut">
              <a:rPr lang="es-CR" smtClean="0"/>
              <a:t>07/06/2015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7AE-8CE1-4F48-A602-179764A76DF0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870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162-063C-4EAA-936B-F758D68870B5}" type="datetimeFigureOut">
              <a:rPr lang="es-CR" smtClean="0"/>
              <a:t>07/06/2015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7AE-8CE1-4F48-A602-179764A76DF0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58288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162-063C-4EAA-936B-F758D68870B5}" type="datetimeFigureOut">
              <a:rPr lang="es-CR" smtClean="0"/>
              <a:t>07/06/2015</a:t>
            </a:fld>
            <a:endParaRPr lang="es-C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7AE-8CE1-4F48-A602-179764A76DF0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6126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5FD8162-063C-4EAA-936B-F758D68870B5}" type="datetimeFigureOut">
              <a:rPr lang="es-CR" smtClean="0"/>
              <a:t>07/06/2015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CBD207AE-8CE1-4F48-A602-179764A76DF0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757689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162-063C-4EAA-936B-F758D68870B5}" type="datetimeFigureOut">
              <a:rPr lang="es-CR" smtClean="0"/>
              <a:t>07/06/2015</a:t>
            </a:fld>
            <a:endParaRPr lang="es-C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7AE-8CE1-4F48-A602-179764A76DF0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281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162-063C-4EAA-936B-F758D68870B5}" type="datetimeFigureOut">
              <a:rPr lang="es-CR" smtClean="0"/>
              <a:t>07/06/2015</a:t>
            </a:fld>
            <a:endParaRPr lang="es-C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7AE-8CE1-4F48-A602-179764A76DF0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8971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162-063C-4EAA-936B-F758D68870B5}" type="datetimeFigureOut">
              <a:rPr lang="es-CR" smtClean="0"/>
              <a:t>07/06/2015</a:t>
            </a:fld>
            <a:endParaRPr lang="es-C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7AE-8CE1-4F48-A602-179764A76DF0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252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162-063C-4EAA-936B-F758D68870B5}" type="datetimeFigureOut">
              <a:rPr lang="es-CR" smtClean="0"/>
              <a:t>07/06/2015</a:t>
            </a:fld>
            <a:endParaRPr lang="es-C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07AE-8CE1-4F48-A602-179764A76DF0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797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8162-063C-4EAA-936B-F758D68870B5}" type="datetimeFigureOut">
              <a:rPr lang="es-CR" smtClean="0"/>
              <a:t>07/06/2015</a:t>
            </a:fld>
            <a:endParaRPr lang="es-C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ctr">
              <a:defRPr/>
            </a:lvl1pPr>
          </a:lstStyle>
          <a:p>
            <a:endParaRPr lang="es-C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D207AE-8CE1-4F48-A602-179764A76DF0}" type="slidenum">
              <a:rPr lang="es-CR" smtClean="0"/>
              <a:t>‹Nº›</a:t>
            </a:fld>
            <a:endParaRPr lang="es-CR" dirty="0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11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5FD8162-063C-4EAA-936B-F758D68870B5}" type="datetimeFigureOut">
              <a:rPr lang="es-CR" smtClean="0"/>
              <a:t>07/06/2015</a:t>
            </a:fld>
            <a:endParaRPr lang="es-C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C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D207AE-8CE1-4F48-A602-179764A76DF0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2089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5FD8162-063C-4EAA-936B-F758D68870B5}" type="datetimeFigureOut">
              <a:rPr lang="es-CR" smtClean="0"/>
              <a:t>07/06/2015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CBD207AE-8CE1-4F48-A602-179764A76DF0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66231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1985809"/>
          </a:xfrm>
        </p:spPr>
        <p:txBody>
          <a:bodyPr/>
          <a:lstStyle/>
          <a:p>
            <a:r>
              <a:rPr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Influence</a:t>
            </a:r>
            <a:r>
              <a:rPr lang="es-C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of Media </a:t>
            </a:r>
            <a:endParaRPr lang="es-C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55776" y="3717032"/>
            <a:ext cx="6588224" cy="2783802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On Children’s behavior</a:t>
            </a:r>
          </a:p>
          <a:p>
            <a:endParaRPr lang="en-US" sz="1600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      </a:t>
            </a:r>
            <a:r>
              <a:rPr lang="en-US" sz="1600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Jahzeel Cordero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                     Diana Leon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                             Carlos Pastrana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                             Pricilla Romero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                            Michelle Zuñiga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Harrington" panose="04040505050A02020702" pitchFamily="82" charset="0"/>
              </a:rPr>
              <a:t>Introduction</a:t>
            </a:r>
            <a:r>
              <a:rPr lang="es-CR" sz="4400" dirty="0" smtClean="0"/>
              <a:t> </a:t>
            </a:r>
            <a:endParaRPr lang="es-CR" sz="44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285057"/>
              </p:ext>
            </p:extLst>
          </p:nvPr>
        </p:nvGraphicFramePr>
        <p:xfrm>
          <a:off x="731838" y="1700808"/>
          <a:ext cx="736855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CR" sz="4400" dirty="0" smtClean="0">
                <a:latin typeface="Harrington" panose="04040505050A02020702" pitchFamily="82" charset="0"/>
              </a:rPr>
              <a:t>Internet</a:t>
            </a:r>
            <a:endParaRPr lang="es-CR" sz="4400" dirty="0">
              <a:latin typeface="Harrington" panose="04040505050A02020702" pitchFamily="82" charset="0"/>
            </a:endParaRPr>
          </a:p>
        </p:txBody>
      </p:sp>
      <p:pic>
        <p:nvPicPr>
          <p:cNvPr id="9" name="8 Marcador de contenido" descr="bebe-en-facebox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63" y="1772816"/>
            <a:ext cx="3286137" cy="18573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 descr="Kids-and-Interne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844824"/>
            <a:ext cx="2617451" cy="20328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 descr="redes-sociales-niños-cerebro-estud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4213382"/>
            <a:ext cx="2757491" cy="2258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 descr="los-peligros-de-intern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4143380"/>
            <a:ext cx="3608812" cy="232886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CR" dirty="0" smtClean="0">
                <a:latin typeface="Harrington" panose="04040505050A02020702" pitchFamily="82" charset="0"/>
              </a:rPr>
              <a:t>Television </a:t>
            </a:r>
            <a:endParaRPr lang="es-CR" dirty="0">
              <a:latin typeface="Harrington" panose="04040505050A02020702" pitchFamily="82" charset="0"/>
            </a:endParaRPr>
          </a:p>
        </p:txBody>
      </p:sp>
      <p:pic>
        <p:nvPicPr>
          <p:cNvPr id="4" name="3 Marcador de contenido" descr="descarg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933" y="1992614"/>
            <a:ext cx="2296454" cy="31432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 descr="teleadic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285860"/>
            <a:ext cx="4070693" cy="27146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5 Imagen" descr="t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756" y="4509120"/>
            <a:ext cx="4876800" cy="21447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219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CR" sz="4800" dirty="0" smtClean="0">
                <a:latin typeface="Harrington" panose="04040505050A02020702" pitchFamily="82" charset="0"/>
              </a:rPr>
              <a:t>Music</a:t>
            </a:r>
            <a:endParaRPr lang="es-CR" sz="4800" dirty="0">
              <a:latin typeface="Harrington" panose="04040505050A02020702" pitchFamily="82" charset="0"/>
            </a:endParaRPr>
          </a:p>
        </p:txBody>
      </p:sp>
      <p:pic>
        <p:nvPicPr>
          <p:cNvPr id="4" name="3 Marcador de contenido" descr="Nio con auricular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3181350" cy="23812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4 Imagen" descr="musicoterap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214554"/>
            <a:ext cx="3810000" cy="36703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CR" dirty="0" smtClean="0">
                <a:latin typeface="Harrington" panose="04040505050A02020702" pitchFamily="82" charset="0"/>
              </a:rPr>
              <a:t>Conclusion</a:t>
            </a:r>
            <a:endParaRPr lang="es-CR" dirty="0">
              <a:latin typeface="Harrington" panose="04040505050A02020702" pitchFamily="82" charset="0"/>
            </a:endParaRPr>
          </a:p>
        </p:txBody>
      </p:sp>
      <p:graphicFrame>
        <p:nvGraphicFramePr>
          <p:cNvPr id="27" name="Marcador de contenido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982504"/>
              </p:ext>
            </p:extLst>
          </p:nvPr>
        </p:nvGraphicFramePr>
        <p:xfrm>
          <a:off x="611878" y="1996388"/>
          <a:ext cx="7800602" cy="407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arrington" panose="04040505050A02020702" pitchFamily="82" charset="0"/>
              </a:rPr>
              <a:t>Video</a:t>
            </a:r>
          </a:p>
          <a:p>
            <a:endParaRPr lang="en-US" sz="3200" dirty="0">
              <a:latin typeface="Harrington" panose="04040505050A02020702" pitchFamily="82" charset="0"/>
            </a:endParaRPr>
          </a:p>
          <a:p>
            <a:endParaRPr lang="en-US" sz="3200" dirty="0" smtClean="0">
              <a:latin typeface="Harrington" panose="04040505050A02020702" pitchFamily="82" charset="0"/>
            </a:endParaRPr>
          </a:p>
          <a:p>
            <a:endParaRPr lang="en-US" sz="3200" dirty="0">
              <a:latin typeface="Harrington" panose="04040505050A02020702" pitchFamily="82" charset="0"/>
            </a:endParaRPr>
          </a:p>
          <a:p>
            <a:pPr marL="0" indent="0">
              <a:buNone/>
            </a:pPr>
            <a:endParaRPr lang="en-US" sz="3200" dirty="0">
              <a:latin typeface="Harrington" panose="04040505050A02020702" pitchFamily="82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Technology and the Famil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1542728"/>
            <a:ext cx="6372708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4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Thanks for your attention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endParaRPr lang="en-US" sz="4800" b="1" dirty="0" smtClean="0">
              <a:ln w="9525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sz="48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Anaranjad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TM03457510[[fn=Estampado]]</Template>
  <TotalTime>131</TotalTime>
  <Words>63</Words>
  <Application>Microsoft Office PowerPoint</Application>
  <PresentationFormat>Presentación en pantalla (4:3)</PresentationFormat>
  <Paragraphs>34</Paragraphs>
  <Slides>8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Bradley Hand ITC</vt:lpstr>
      <vt:lpstr>Calibri</vt:lpstr>
      <vt:lpstr>Century Gothic</vt:lpstr>
      <vt:lpstr>Harrington</vt:lpstr>
      <vt:lpstr>Savon</vt:lpstr>
      <vt:lpstr>Influence of Media </vt:lpstr>
      <vt:lpstr>Introduction </vt:lpstr>
      <vt:lpstr>Internet</vt:lpstr>
      <vt:lpstr>Television </vt:lpstr>
      <vt:lpstr>Music</vt:lpstr>
      <vt:lpstr>Conclusion</vt:lpstr>
      <vt:lpstr>Presentación de PowerPoint</vt:lpstr>
      <vt:lpstr>Thanks for your attention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Influcience of Media</dc:title>
  <dc:creator>K-li</dc:creator>
  <cp:lastModifiedBy>Jahzeel C</cp:lastModifiedBy>
  <cp:revision>16</cp:revision>
  <dcterms:created xsi:type="dcterms:W3CDTF">2015-06-01T17:15:32Z</dcterms:created>
  <dcterms:modified xsi:type="dcterms:W3CDTF">2015-06-08T02:47:42Z</dcterms:modified>
</cp:coreProperties>
</file>